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5" r:id="rId1"/>
  </p:sldMasterIdLst>
  <p:sldIdLst>
    <p:sldId id="256" r:id="rId2"/>
    <p:sldId id="257" r:id="rId3"/>
    <p:sldId id="258" r:id="rId4"/>
    <p:sldId id="259" r:id="rId5"/>
    <p:sldId id="269" r:id="rId6"/>
    <p:sldId id="261" r:id="rId7"/>
    <p:sldId id="265" r:id="rId8"/>
    <p:sldId id="266" r:id="rId9"/>
    <p:sldId id="262" r:id="rId10"/>
    <p:sldId id="264" r:id="rId11"/>
    <p:sldId id="263" r:id="rId12"/>
    <p:sldId id="267" r:id="rId13"/>
    <p:sldId id="268" r:id="rId14"/>
    <p:sldId id="26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60"/>
    <p:restoredTop sz="94715"/>
  </p:normalViewPr>
  <p:slideViewPr>
    <p:cSldViewPr snapToGrid="0">
      <p:cViewPr>
        <p:scale>
          <a:sx n="98" d="100"/>
          <a:sy n="98" d="100"/>
        </p:scale>
        <p:origin x="1352"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04E2408-5286-40A5-9F04-EE836F9B75FE}" type="doc">
      <dgm:prSet loTypeId="urn:microsoft.com/office/officeart/2016/7/layout/RepeatingBendingProcessNew" loCatId="process" qsTypeId="urn:microsoft.com/office/officeart/2005/8/quickstyle/simple1" qsCatId="simple" csTypeId="urn:microsoft.com/office/officeart/2005/8/colors/colorful1" csCatId="colorful" phldr="1"/>
      <dgm:spPr/>
      <dgm:t>
        <a:bodyPr/>
        <a:lstStyle/>
        <a:p>
          <a:endParaRPr lang="en-US"/>
        </a:p>
      </dgm:t>
    </dgm:pt>
    <dgm:pt modelId="{FE6F47BA-A765-4A18-B00B-E5498BAEEF24}">
      <dgm:prSet/>
      <dgm:spPr>
        <a:solidFill>
          <a:schemeClr val="tx2">
            <a:lumMod val="20000"/>
            <a:lumOff val="80000"/>
          </a:schemeClr>
        </a:solidFill>
      </dgm:spPr>
      <dgm:t>
        <a:bodyPr/>
        <a:lstStyle/>
        <a:p>
          <a:pPr>
            <a:lnSpc>
              <a:spcPct val="100000"/>
            </a:lnSpc>
          </a:pPr>
          <a:r>
            <a:rPr lang="en-US" dirty="0">
              <a:solidFill>
                <a:schemeClr val="bg1">
                  <a:lumMod val="50000"/>
                  <a:lumOff val="50000"/>
                </a:schemeClr>
              </a:solidFill>
            </a:rPr>
            <a:t>train the network on dataset</a:t>
          </a:r>
        </a:p>
      </dgm:t>
    </dgm:pt>
    <dgm:pt modelId="{A94282FE-F992-4F6A-A249-73E7227A357A}" type="parTrans" cxnId="{0D4471C3-438D-4EF7-B269-7F19E28D74D4}">
      <dgm:prSet/>
      <dgm:spPr/>
      <dgm:t>
        <a:bodyPr/>
        <a:lstStyle/>
        <a:p>
          <a:endParaRPr lang="en-US"/>
        </a:p>
      </dgm:t>
    </dgm:pt>
    <dgm:pt modelId="{AF6EE79A-5FF0-4C15-A463-A4F3B083450E}" type="sibTrans" cxnId="{0D4471C3-438D-4EF7-B269-7F19E28D74D4}">
      <dgm:prSet/>
      <dgm:spPr>
        <a:ln w="31750"/>
      </dgm:spPr>
      <dgm:t>
        <a:bodyPr/>
        <a:lstStyle/>
        <a:p>
          <a:endParaRPr lang="en-US"/>
        </a:p>
      </dgm:t>
    </dgm:pt>
    <dgm:pt modelId="{C3C39210-ABC5-4AF9-AD4E-E42324F75836}">
      <dgm:prSet/>
      <dgm:spPr>
        <a:solidFill>
          <a:schemeClr val="tx2">
            <a:lumMod val="40000"/>
            <a:lumOff val="60000"/>
          </a:schemeClr>
        </a:solidFill>
      </dgm:spPr>
      <dgm:t>
        <a:bodyPr/>
        <a:lstStyle/>
        <a:p>
          <a:pPr>
            <a:lnSpc>
              <a:spcPct val="100000"/>
            </a:lnSpc>
          </a:pPr>
          <a:r>
            <a:rPr lang="en-US" dirty="0"/>
            <a:t>save the weights</a:t>
          </a:r>
        </a:p>
      </dgm:t>
    </dgm:pt>
    <dgm:pt modelId="{1CDED362-25A6-41BD-954D-A48F7BC56446}" type="parTrans" cxnId="{6EDF5E44-9745-42EE-AEA1-46060C5C47F5}">
      <dgm:prSet/>
      <dgm:spPr/>
      <dgm:t>
        <a:bodyPr/>
        <a:lstStyle/>
        <a:p>
          <a:endParaRPr lang="en-US"/>
        </a:p>
      </dgm:t>
    </dgm:pt>
    <dgm:pt modelId="{46B96C5B-567B-45CE-B8B4-820328651F2A}" type="sibTrans" cxnId="{6EDF5E44-9745-42EE-AEA1-46060C5C47F5}">
      <dgm:prSet/>
      <dgm:spPr>
        <a:ln w="28575"/>
      </dgm:spPr>
      <dgm:t>
        <a:bodyPr/>
        <a:lstStyle/>
        <a:p>
          <a:endParaRPr lang="en-US"/>
        </a:p>
      </dgm:t>
    </dgm:pt>
    <dgm:pt modelId="{1FB10D0B-6309-4DD3-865A-4119A3312E24}">
      <dgm:prSet/>
      <dgm:spPr>
        <a:solidFill>
          <a:schemeClr val="tx2">
            <a:lumMod val="60000"/>
            <a:lumOff val="40000"/>
          </a:schemeClr>
        </a:solidFill>
      </dgm:spPr>
      <dgm:t>
        <a:bodyPr/>
        <a:lstStyle/>
        <a:p>
          <a:pPr>
            <a:lnSpc>
              <a:spcPct val="100000"/>
            </a:lnSpc>
          </a:pPr>
          <a:r>
            <a:rPr lang="en-US" dirty="0"/>
            <a:t>take video input</a:t>
          </a:r>
        </a:p>
      </dgm:t>
    </dgm:pt>
    <dgm:pt modelId="{4F650D5E-3C97-40EF-81CA-93B9A4ED60BF}" type="parTrans" cxnId="{2E8EB490-73E8-460E-B3C7-C51E31A176B8}">
      <dgm:prSet/>
      <dgm:spPr/>
      <dgm:t>
        <a:bodyPr/>
        <a:lstStyle/>
        <a:p>
          <a:endParaRPr lang="en-US"/>
        </a:p>
      </dgm:t>
    </dgm:pt>
    <dgm:pt modelId="{24A24A4E-EB00-410F-98FE-2C51409AFAEE}" type="sibTrans" cxnId="{2E8EB490-73E8-460E-B3C7-C51E31A176B8}">
      <dgm:prSet/>
      <dgm:spPr>
        <a:ln w="31750"/>
      </dgm:spPr>
      <dgm:t>
        <a:bodyPr/>
        <a:lstStyle/>
        <a:p>
          <a:endParaRPr lang="en-US"/>
        </a:p>
      </dgm:t>
    </dgm:pt>
    <dgm:pt modelId="{4D7FBF57-7228-4EF7-9374-71BBDE1B7898}">
      <dgm:prSet/>
      <dgm:spPr>
        <a:solidFill>
          <a:schemeClr val="tx2">
            <a:lumMod val="60000"/>
            <a:lumOff val="40000"/>
          </a:schemeClr>
        </a:solidFill>
      </dgm:spPr>
      <dgm:t>
        <a:bodyPr/>
        <a:lstStyle/>
        <a:p>
          <a:pPr>
            <a:lnSpc>
              <a:spcPct val="100000"/>
            </a:lnSpc>
          </a:pPr>
          <a:r>
            <a:rPr lang="en-US" dirty="0"/>
            <a:t>preprocess the image/video</a:t>
          </a:r>
        </a:p>
      </dgm:t>
    </dgm:pt>
    <dgm:pt modelId="{E9F8F254-CC7F-4F08-B571-04F7A1CCCFD8}" type="parTrans" cxnId="{09FD8BF2-7E51-4C4C-B71A-BC26BE815117}">
      <dgm:prSet/>
      <dgm:spPr/>
      <dgm:t>
        <a:bodyPr/>
        <a:lstStyle/>
        <a:p>
          <a:endParaRPr lang="en-US"/>
        </a:p>
      </dgm:t>
    </dgm:pt>
    <dgm:pt modelId="{88B1A4A2-A347-41EE-989F-8D23A317A624}" type="sibTrans" cxnId="{09FD8BF2-7E51-4C4C-B71A-BC26BE815117}">
      <dgm:prSet/>
      <dgm:spPr>
        <a:ln w="31750"/>
      </dgm:spPr>
      <dgm:t>
        <a:bodyPr/>
        <a:lstStyle/>
        <a:p>
          <a:endParaRPr lang="en-US"/>
        </a:p>
      </dgm:t>
    </dgm:pt>
    <dgm:pt modelId="{BDC3527B-7DAA-4CC7-B57B-CBFD83955493}">
      <dgm:prSet/>
      <dgm:spPr>
        <a:solidFill>
          <a:schemeClr val="tx2">
            <a:lumMod val="75000"/>
          </a:schemeClr>
        </a:solidFill>
      </dgm:spPr>
      <dgm:t>
        <a:bodyPr/>
        <a:lstStyle/>
        <a:p>
          <a:pPr>
            <a:lnSpc>
              <a:spcPct val="100000"/>
            </a:lnSpc>
          </a:pPr>
          <a:r>
            <a:rPr lang="en-US" dirty="0"/>
            <a:t>send it to the network</a:t>
          </a:r>
        </a:p>
      </dgm:t>
    </dgm:pt>
    <dgm:pt modelId="{B6128B71-5193-4E56-B6FC-60AC8157ACE1}" type="parTrans" cxnId="{A315D090-8F38-4261-8410-639AD501BCAB}">
      <dgm:prSet/>
      <dgm:spPr/>
      <dgm:t>
        <a:bodyPr/>
        <a:lstStyle/>
        <a:p>
          <a:endParaRPr lang="en-US"/>
        </a:p>
      </dgm:t>
    </dgm:pt>
    <dgm:pt modelId="{28AD4985-C34B-4E88-8DD0-B6285D7A4BE2}" type="sibTrans" cxnId="{A315D090-8F38-4261-8410-639AD501BCAB}">
      <dgm:prSet/>
      <dgm:spPr>
        <a:ln w="31750"/>
      </dgm:spPr>
      <dgm:t>
        <a:bodyPr/>
        <a:lstStyle/>
        <a:p>
          <a:endParaRPr lang="en-US"/>
        </a:p>
      </dgm:t>
    </dgm:pt>
    <dgm:pt modelId="{D29FD419-2C19-4A7A-85E5-B9208BDD9534}">
      <dgm:prSet/>
      <dgm:spPr>
        <a:solidFill>
          <a:schemeClr val="tx2"/>
        </a:solidFill>
      </dgm:spPr>
      <dgm:t>
        <a:bodyPr/>
        <a:lstStyle/>
        <a:p>
          <a:pPr>
            <a:lnSpc>
              <a:spcPct val="100000"/>
            </a:lnSpc>
          </a:pPr>
          <a:r>
            <a:rPr lang="en-US" dirty="0"/>
            <a:t>Evaluating the results.</a:t>
          </a:r>
        </a:p>
      </dgm:t>
    </dgm:pt>
    <dgm:pt modelId="{FE952A85-D64E-4CEC-9A2B-FC4E6BE98437}" type="parTrans" cxnId="{73026D72-C38F-47E8-9609-83B8722E41D3}">
      <dgm:prSet/>
      <dgm:spPr/>
      <dgm:t>
        <a:bodyPr/>
        <a:lstStyle/>
        <a:p>
          <a:endParaRPr lang="en-US"/>
        </a:p>
      </dgm:t>
    </dgm:pt>
    <dgm:pt modelId="{136FF36B-FC8F-4920-A3C0-09EC58A1C25D}" type="sibTrans" cxnId="{73026D72-C38F-47E8-9609-83B8722E41D3}">
      <dgm:prSet/>
      <dgm:spPr/>
      <dgm:t>
        <a:bodyPr/>
        <a:lstStyle/>
        <a:p>
          <a:endParaRPr lang="en-US"/>
        </a:p>
      </dgm:t>
    </dgm:pt>
    <dgm:pt modelId="{E77A9E53-DF1D-43B6-BD28-70553E67D787}" type="pres">
      <dgm:prSet presAssocID="{204E2408-5286-40A5-9F04-EE836F9B75FE}" presName="Name0" presStyleCnt="0">
        <dgm:presLayoutVars>
          <dgm:dir/>
          <dgm:resizeHandles val="exact"/>
        </dgm:presLayoutVars>
      </dgm:prSet>
      <dgm:spPr/>
    </dgm:pt>
    <dgm:pt modelId="{90D33D8C-D98C-4411-85D2-D8CF9F2ECDD2}" type="pres">
      <dgm:prSet presAssocID="{FE6F47BA-A765-4A18-B00B-E5498BAEEF24}" presName="node" presStyleLbl="node1" presStyleIdx="0" presStyleCnt="6">
        <dgm:presLayoutVars>
          <dgm:bulletEnabled val="1"/>
        </dgm:presLayoutVars>
      </dgm:prSet>
      <dgm:spPr/>
    </dgm:pt>
    <dgm:pt modelId="{7C2127C5-F2A8-469D-B995-A75640C69458}" type="pres">
      <dgm:prSet presAssocID="{AF6EE79A-5FF0-4C15-A463-A4F3B083450E}" presName="sibTrans" presStyleLbl="sibTrans1D1" presStyleIdx="0" presStyleCnt="5"/>
      <dgm:spPr/>
    </dgm:pt>
    <dgm:pt modelId="{1B9AB96C-9142-4DD2-99D6-C2F824CBF423}" type="pres">
      <dgm:prSet presAssocID="{AF6EE79A-5FF0-4C15-A463-A4F3B083450E}" presName="connectorText" presStyleLbl="sibTrans1D1" presStyleIdx="0" presStyleCnt="5"/>
      <dgm:spPr/>
    </dgm:pt>
    <dgm:pt modelId="{999A36A5-6A08-49CD-8801-FFF7333A97C3}" type="pres">
      <dgm:prSet presAssocID="{C3C39210-ABC5-4AF9-AD4E-E42324F75836}" presName="node" presStyleLbl="node1" presStyleIdx="1" presStyleCnt="6">
        <dgm:presLayoutVars>
          <dgm:bulletEnabled val="1"/>
        </dgm:presLayoutVars>
      </dgm:prSet>
      <dgm:spPr/>
    </dgm:pt>
    <dgm:pt modelId="{B5E2160A-434E-4988-8BDF-893AACB6261D}" type="pres">
      <dgm:prSet presAssocID="{46B96C5B-567B-45CE-B8B4-820328651F2A}" presName="sibTrans" presStyleLbl="sibTrans1D1" presStyleIdx="1" presStyleCnt="5"/>
      <dgm:spPr/>
    </dgm:pt>
    <dgm:pt modelId="{643D4ED4-E2B0-4F35-81F0-9D1930964C57}" type="pres">
      <dgm:prSet presAssocID="{46B96C5B-567B-45CE-B8B4-820328651F2A}" presName="connectorText" presStyleLbl="sibTrans1D1" presStyleIdx="1" presStyleCnt="5"/>
      <dgm:spPr/>
    </dgm:pt>
    <dgm:pt modelId="{62DA0AFC-39C0-41F3-911E-A0091DC0923E}" type="pres">
      <dgm:prSet presAssocID="{1FB10D0B-6309-4DD3-865A-4119A3312E24}" presName="node" presStyleLbl="node1" presStyleIdx="2" presStyleCnt="6">
        <dgm:presLayoutVars>
          <dgm:bulletEnabled val="1"/>
        </dgm:presLayoutVars>
      </dgm:prSet>
      <dgm:spPr/>
    </dgm:pt>
    <dgm:pt modelId="{F181D622-DE19-41CE-8CE7-769A27E2F969}" type="pres">
      <dgm:prSet presAssocID="{24A24A4E-EB00-410F-98FE-2C51409AFAEE}" presName="sibTrans" presStyleLbl="sibTrans1D1" presStyleIdx="2" presStyleCnt="5"/>
      <dgm:spPr/>
    </dgm:pt>
    <dgm:pt modelId="{C2E955D5-4DD0-4DE2-B04D-255572D98AE2}" type="pres">
      <dgm:prSet presAssocID="{24A24A4E-EB00-410F-98FE-2C51409AFAEE}" presName="connectorText" presStyleLbl="sibTrans1D1" presStyleIdx="2" presStyleCnt="5"/>
      <dgm:spPr/>
    </dgm:pt>
    <dgm:pt modelId="{1C5C3C3F-B63A-47B1-8E06-13B11D3CB378}" type="pres">
      <dgm:prSet presAssocID="{4D7FBF57-7228-4EF7-9374-71BBDE1B7898}" presName="node" presStyleLbl="node1" presStyleIdx="3" presStyleCnt="6">
        <dgm:presLayoutVars>
          <dgm:bulletEnabled val="1"/>
        </dgm:presLayoutVars>
      </dgm:prSet>
      <dgm:spPr/>
    </dgm:pt>
    <dgm:pt modelId="{7B1B6E7D-B4B7-4ECA-9DEE-3E9B49AFC605}" type="pres">
      <dgm:prSet presAssocID="{88B1A4A2-A347-41EE-989F-8D23A317A624}" presName="sibTrans" presStyleLbl="sibTrans1D1" presStyleIdx="3" presStyleCnt="5"/>
      <dgm:spPr/>
    </dgm:pt>
    <dgm:pt modelId="{AE914375-07E6-498C-9AA2-6CE0984F3FAC}" type="pres">
      <dgm:prSet presAssocID="{88B1A4A2-A347-41EE-989F-8D23A317A624}" presName="connectorText" presStyleLbl="sibTrans1D1" presStyleIdx="3" presStyleCnt="5"/>
      <dgm:spPr/>
    </dgm:pt>
    <dgm:pt modelId="{6C7143F4-8277-4BE1-B948-140D1984CFFF}" type="pres">
      <dgm:prSet presAssocID="{BDC3527B-7DAA-4CC7-B57B-CBFD83955493}" presName="node" presStyleLbl="node1" presStyleIdx="4" presStyleCnt="6">
        <dgm:presLayoutVars>
          <dgm:bulletEnabled val="1"/>
        </dgm:presLayoutVars>
      </dgm:prSet>
      <dgm:spPr/>
    </dgm:pt>
    <dgm:pt modelId="{92A88867-A961-402B-8B90-6C87E6CE28B9}" type="pres">
      <dgm:prSet presAssocID="{28AD4985-C34B-4E88-8DD0-B6285D7A4BE2}" presName="sibTrans" presStyleLbl="sibTrans1D1" presStyleIdx="4" presStyleCnt="5"/>
      <dgm:spPr/>
    </dgm:pt>
    <dgm:pt modelId="{E930028D-C286-4F34-A6AC-EB4B76A760E1}" type="pres">
      <dgm:prSet presAssocID="{28AD4985-C34B-4E88-8DD0-B6285D7A4BE2}" presName="connectorText" presStyleLbl="sibTrans1D1" presStyleIdx="4" presStyleCnt="5"/>
      <dgm:spPr/>
    </dgm:pt>
    <dgm:pt modelId="{A0C3A9D2-F566-4DC7-B640-04E8ABB8B9F0}" type="pres">
      <dgm:prSet presAssocID="{D29FD419-2C19-4A7A-85E5-B9208BDD9534}" presName="node" presStyleLbl="node1" presStyleIdx="5" presStyleCnt="6">
        <dgm:presLayoutVars>
          <dgm:bulletEnabled val="1"/>
        </dgm:presLayoutVars>
      </dgm:prSet>
      <dgm:spPr/>
    </dgm:pt>
  </dgm:ptLst>
  <dgm:cxnLst>
    <dgm:cxn modelId="{A7D87C09-88EB-4F6A-9BDD-FD936E365010}" type="presOf" srcId="{28AD4985-C34B-4E88-8DD0-B6285D7A4BE2}" destId="{92A88867-A961-402B-8B90-6C87E6CE28B9}" srcOrd="0" destOrd="0" presId="urn:microsoft.com/office/officeart/2016/7/layout/RepeatingBendingProcessNew"/>
    <dgm:cxn modelId="{A6D7570E-CC5D-4FF3-896B-14C1B06024AE}" type="presOf" srcId="{24A24A4E-EB00-410F-98FE-2C51409AFAEE}" destId="{F181D622-DE19-41CE-8CE7-769A27E2F969}" srcOrd="0" destOrd="0" presId="urn:microsoft.com/office/officeart/2016/7/layout/RepeatingBendingProcessNew"/>
    <dgm:cxn modelId="{DC19CA14-02C0-49B3-AD4F-475D4BBA7FEE}" type="presOf" srcId="{D29FD419-2C19-4A7A-85E5-B9208BDD9534}" destId="{A0C3A9D2-F566-4DC7-B640-04E8ABB8B9F0}" srcOrd="0" destOrd="0" presId="urn:microsoft.com/office/officeart/2016/7/layout/RepeatingBendingProcessNew"/>
    <dgm:cxn modelId="{E4CFDB16-253A-48F9-833D-4AE68FFA22D1}" type="presOf" srcId="{204E2408-5286-40A5-9F04-EE836F9B75FE}" destId="{E77A9E53-DF1D-43B6-BD28-70553E67D787}" srcOrd="0" destOrd="0" presId="urn:microsoft.com/office/officeart/2016/7/layout/RepeatingBendingProcessNew"/>
    <dgm:cxn modelId="{3E972F1A-A9D3-475C-9AEC-B644D6EA43CE}" type="presOf" srcId="{C3C39210-ABC5-4AF9-AD4E-E42324F75836}" destId="{999A36A5-6A08-49CD-8801-FFF7333A97C3}" srcOrd="0" destOrd="0" presId="urn:microsoft.com/office/officeart/2016/7/layout/RepeatingBendingProcessNew"/>
    <dgm:cxn modelId="{1825D53D-9080-4C66-8547-8033CFE4DF89}" type="presOf" srcId="{46B96C5B-567B-45CE-B8B4-820328651F2A}" destId="{643D4ED4-E2B0-4F35-81F0-9D1930964C57}" srcOrd="1" destOrd="0" presId="urn:microsoft.com/office/officeart/2016/7/layout/RepeatingBendingProcessNew"/>
    <dgm:cxn modelId="{6EDF5E44-9745-42EE-AEA1-46060C5C47F5}" srcId="{204E2408-5286-40A5-9F04-EE836F9B75FE}" destId="{C3C39210-ABC5-4AF9-AD4E-E42324F75836}" srcOrd="1" destOrd="0" parTransId="{1CDED362-25A6-41BD-954D-A48F7BC56446}" sibTransId="{46B96C5B-567B-45CE-B8B4-820328651F2A}"/>
    <dgm:cxn modelId="{3BBDE151-941C-4299-9792-D5EB47BBFF3C}" type="presOf" srcId="{AF6EE79A-5FF0-4C15-A463-A4F3B083450E}" destId="{1B9AB96C-9142-4DD2-99D6-C2F824CBF423}" srcOrd="1" destOrd="0" presId="urn:microsoft.com/office/officeart/2016/7/layout/RepeatingBendingProcessNew"/>
    <dgm:cxn modelId="{637CDE63-B42F-4E0A-B7D7-D7B7C4E43F67}" type="presOf" srcId="{24A24A4E-EB00-410F-98FE-2C51409AFAEE}" destId="{C2E955D5-4DD0-4DE2-B04D-255572D98AE2}" srcOrd="1" destOrd="0" presId="urn:microsoft.com/office/officeart/2016/7/layout/RepeatingBendingProcessNew"/>
    <dgm:cxn modelId="{CA67816A-FA46-409F-968B-C5FD741EBE3B}" type="presOf" srcId="{BDC3527B-7DAA-4CC7-B57B-CBFD83955493}" destId="{6C7143F4-8277-4BE1-B948-140D1984CFFF}" srcOrd="0" destOrd="0" presId="urn:microsoft.com/office/officeart/2016/7/layout/RepeatingBendingProcessNew"/>
    <dgm:cxn modelId="{2425996A-5D70-4520-A4F5-322642D85A04}" type="presOf" srcId="{FE6F47BA-A765-4A18-B00B-E5498BAEEF24}" destId="{90D33D8C-D98C-4411-85D2-D8CF9F2ECDD2}" srcOrd="0" destOrd="0" presId="urn:microsoft.com/office/officeart/2016/7/layout/RepeatingBendingProcessNew"/>
    <dgm:cxn modelId="{73026D72-C38F-47E8-9609-83B8722E41D3}" srcId="{204E2408-5286-40A5-9F04-EE836F9B75FE}" destId="{D29FD419-2C19-4A7A-85E5-B9208BDD9534}" srcOrd="5" destOrd="0" parTransId="{FE952A85-D64E-4CEC-9A2B-FC4E6BE98437}" sibTransId="{136FF36B-FC8F-4920-A3C0-09EC58A1C25D}"/>
    <dgm:cxn modelId="{2E8EB490-73E8-460E-B3C7-C51E31A176B8}" srcId="{204E2408-5286-40A5-9F04-EE836F9B75FE}" destId="{1FB10D0B-6309-4DD3-865A-4119A3312E24}" srcOrd="2" destOrd="0" parTransId="{4F650D5E-3C97-40EF-81CA-93B9A4ED60BF}" sibTransId="{24A24A4E-EB00-410F-98FE-2C51409AFAEE}"/>
    <dgm:cxn modelId="{A315D090-8F38-4261-8410-639AD501BCAB}" srcId="{204E2408-5286-40A5-9F04-EE836F9B75FE}" destId="{BDC3527B-7DAA-4CC7-B57B-CBFD83955493}" srcOrd="4" destOrd="0" parTransId="{B6128B71-5193-4E56-B6FC-60AC8157ACE1}" sibTransId="{28AD4985-C34B-4E88-8DD0-B6285D7A4BE2}"/>
    <dgm:cxn modelId="{9B54979C-F467-418F-828B-CA1FEED2832C}" type="presOf" srcId="{88B1A4A2-A347-41EE-989F-8D23A317A624}" destId="{AE914375-07E6-498C-9AA2-6CE0984F3FAC}" srcOrd="1" destOrd="0" presId="urn:microsoft.com/office/officeart/2016/7/layout/RepeatingBendingProcessNew"/>
    <dgm:cxn modelId="{A247909E-1036-46E8-802A-0CBC079188A7}" type="presOf" srcId="{28AD4985-C34B-4E88-8DD0-B6285D7A4BE2}" destId="{E930028D-C286-4F34-A6AC-EB4B76A760E1}" srcOrd="1" destOrd="0" presId="urn:microsoft.com/office/officeart/2016/7/layout/RepeatingBendingProcessNew"/>
    <dgm:cxn modelId="{015C72A1-762A-47BC-A390-F39777D0A603}" type="presOf" srcId="{AF6EE79A-5FF0-4C15-A463-A4F3B083450E}" destId="{7C2127C5-F2A8-469D-B995-A75640C69458}" srcOrd="0" destOrd="0" presId="urn:microsoft.com/office/officeart/2016/7/layout/RepeatingBendingProcessNew"/>
    <dgm:cxn modelId="{1A5169A9-21D3-445A-AAB4-3538C442678E}" type="presOf" srcId="{4D7FBF57-7228-4EF7-9374-71BBDE1B7898}" destId="{1C5C3C3F-B63A-47B1-8E06-13B11D3CB378}" srcOrd="0" destOrd="0" presId="urn:microsoft.com/office/officeart/2016/7/layout/RepeatingBendingProcessNew"/>
    <dgm:cxn modelId="{1EE3A5AB-7827-48F5-83DF-605676F492E3}" type="presOf" srcId="{1FB10D0B-6309-4DD3-865A-4119A3312E24}" destId="{62DA0AFC-39C0-41F3-911E-A0091DC0923E}" srcOrd="0" destOrd="0" presId="urn:microsoft.com/office/officeart/2016/7/layout/RepeatingBendingProcessNew"/>
    <dgm:cxn modelId="{661D52BA-FB19-4532-991E-BC768482DD7E}" type="presOf" srcId="{88B1A4A2-A347-41EE-989F-8D23A317A624}" destId="{7B1B6E7D-B4B7-4ECA-9DEE-3E9B49AFC605}" srcOrd="0" destOrd="0" presId="urn:microsoft.com/office/officeart/2016/7/layout/RepeatingBendingProcessNew"/>
    <dgm:cxn modelId="{0D4471C3-438D-4EF7-B269-7F19E28D74D4}" srcId="{204E2408-5286-40A5-9F04-EE836F9B75FE}" destId="{FE6F47BA-A765-4A18-B00B-E5498BAEEF24}" srcOrd="0" destOrd="0" parTransId="{A94282FE-F992-4F6A-A249-73E7227A357A}" sibTransId="{AF6EE79A-5FF0-4C15-A463-A4F3B083450E}"/>
    <dgm:cxn modelId="{09FD8BF2-7E51-4C4C-B71A-BC26BE815117}" srcId="{204E2408-5286-40A5-9F04-EE836F9B75FE}" destId="{4D7FBF57-7228-4EF7-9374-71BBDE1B7898}" srcOrd="3" destOrd="0" parTransId="{E9F8F254-CC7F-4F08-B571-04F7A1CCCFD8}" sibTransId="{88B1A4A2-A347-41EE-989F-8D23A317A624}"/>
    <dgm:cxn modelId="{48DF3AF5-5A09-47D7-BCBC-792F7CA47B12}" type="presOf" srcId="{46B96C5B-567B-45CE-B8B4-820328651F2A}" destId="{B5E2160A-434E-4988-8BDF-893AACB6261D}" srcOrd="0" destOrd="0" presId="urn:microsoft.com/office/officeart/2016/7/layout/RepeatingBendingProcessNew"/>
    <dgm:cxn modelId="{67CF4742-9BF5-4CBF-8B87-56E40608FD18}" type="presParOf" srcId="{E77A9E53-DF1D-43B6-BD28-70553E67D787}" destId="{90D33D8C-D98C-4411-85D2-D8CF9F2ECDD2}" srcOrd="0" destOrd="0" presId="urn:microsoft.com/office/officeart/2016/7/layout/RepeatingBendingProcessNew"/>
    <dgm:cxn modelId="{67B85AA9-C875-4286-BB65-51C6461E00E0}" type="presParOf" srcId="{E77A9E53-DF1D-43B6-BD28-70553E67D787}" destId="{7C2127C5-F2A8-469D-B995-A75640C69458}" srcOrd="1" destOrd="0" presId="urn:microsoft.com/office/officeart/2016/7/layout/RepeatingBendingProcessNew"/>
    <dgm:cxn modelId="{6F30C35F-30E2-4D9A-925F-5DF77A375915}" type="presParOf" srcId="{7C2127C5-F2A8-469D-B995-A75640C69458}" destId="{1B9AB96C-9142-4DD2-99D6-C2F824CBF423}" srcOrd="0" destOrd="0" presId="urn:microsoft.com/office/officeart/2016/7/layout/RepeatingBendingProcessNew"/>
    <dgm:cxn modelId="{C5545E65-6269-458E-B689-88EFF9130FDE}" type="presParOf" srcId="{E77A9E53-DF1D-43B6-BD28-70553E67D787}" destId="{999A36A5-6A08-49CD-8801-FFF7333A97C3}" srcOrd="2" destOrd="0" presId="urn:microsoft.com/office/officeart/2016/7/layout/RepeatingBendingProcessNew"/>
    <dgm:cxn modelId="{68D969A9-B845-4246-AF1F-B6D19C04E98F}" type="presParOf" srcId="{E77A9E53-DF1D-43B6-BD28-70553E67D787}" destId="{B5E2160A-434E-4988-8BDF-893AACB6261D}" srcOrd="3" destOrd="0" presId="urn:microsoft.com/office/officeart/2016/7/layout/RepeatingBendingProcessNew"/>
    <dgm:cxn modelId="{B74DF1CB-FC22-4CC6-B949-D38A730DBF1D}" type="presParOf" srcId="{B5E2160A-434E-4988-8BDF-893AACB6261D}" destId="{643D4ED4-E2B0-4F35-81F0-9D1930964C57}" srcOrd="0" destOrd="0" presId="urn:microsoft.com/office/officeart/2016/7/layout/RepeatingBendingProcessNew"/>
    <dgm:cxn modelId="{A3D28185-EFD0-4695-B4D7-FDF28025F7F9}" type="presParOf" srcId="{E77A9E53-DF1D-43B6-BD28-70553E67D787}" destId="{62DA0AFC-39C0-41F3-911E-A0091DC0923E}" srcOrd="4" destOrd="0" presId="urn:microsoft.com/office/officeart/2016/7/layout/RepeatingBendingProcessNew"/>
    <dgm:cxn modelId="{E80306AA-48AE-4E86-B795-C6D6BF205D08}" type="presParOf" srcId="{E77A9E53-DF1D-43B6-BD28-70553E67D787}" destId="{F181D622-DE19-41CE-8CE7-769A27E2F969}" srcOrd="5" destOrd="0" presId="urn:microsoft.com/office/officeart/2016/7/layout/RepeatingBendingProcessNew"/>
    <dgm:cxn modelId="{B84501E1-A3BD-4BD9-908A-B58365B706E4}" type="presParOf" srcId="{F181D622-DE19-41CE-8CE7-769A27E2F969}" destId="{C2E955D5-4DD0-4DE2-B04D-255572D98AE2}" srcOrd="0" destOrd="0" presId="urn:microsoft.com/office/officeart/2016/7/layout/RepeatingBendingProcessNew"/>
    <dgm:cxn modelId="{486993AC-0817-489D-82A7-6CE1E2B71E9A}" type="presParOf" srcId="{E77A9E53-DF1D-43B6-BD28-70553E67D787}" destId="{1C5C3C3F-B63A-47B1-8E06-13B11D3CB378}" srcOrd="6" destOrd="0" presId="urn:microsoft.com/office/officeart/2016/7/layout/RepeatingBendingProcessNew"/>
    <dgm:cxn modelId="{50C52794-C9DB-4840-A128-C575084530DF}" type="presParOf" srcId="{E77A9E53-DF1D-43B6-BD28-70553E67D787}" destId="{7B1B6E7D-B4B7-4ECA-9DEE-3E9B49AFC605}" srcOrd="7" destOrd="0" presId="urn:microsoft.com/office/officeart/2016/7/layout/RepeatingBendingProcessNew"/>
    <dgm:cxn modelId="{8C83BF1C-BA6D-4441-8886-CC05342C7AFC}" type="presParOf" srcId="{7B1B6E7D-B4B7-4ECA-9DEE-3E9B49AFC605}" destId="{AE914375-07E6-498C-9AA2-6CE0984F3FAC}" srcOrd="0" destOrd="0" presId="urn:microsoft.com/office/officeart/2016/7/layout/RepeatingBendingProcessNew"/>
    <dgm:cxn modelId="{BB6D7B19-446A-407C-AAAA-FFF85E9F481A}" type="presParOf" srcId="{E77A9E53-DF1D-43B6-BD28-70553E67D787}" destId="{6C7143F4-8277-4BE1-B948-140D1984CFFF}" srcOrd="8" destOrd="0" presId="urn:microsoft.com/office/officeart/2016/7/layout/RepeatingBendingProcessNew"/>
    <dgm:cxn modelId="{F76AF12B-596F-4360-BD52-3473B8182628}" type="presParOf" srcId="{E77A9E53-DF1D-43B6-BD28-70553E67D787}" destId="{92A88867-A961-402B-8B90-6C87E6CE28B9}" srcOrd="9" destOrd="0" presId="urn:microsoft.com/office/officeart/2016/7/layout/RepeatingBendingProcessNew"/>
    <dgm:cxn modelId="{79EE50D8-BBC7-4FFF-BA82-2161B626EC6E}" type="presParOf" srcId="{92A88867-A961-402B-8B90-6C87E6CE28B9}" destId="{E930028D-C286-4F34-A6AC-EB4B76A760E1}" srcOrd="0" destOrd="0" presId="urn:microsoft.com/office/officeart/2016/7/layout/RepeatingBendingProcessNew"/>
    <dgm:cxn modelId="{E6E29745-CC9B-4A38-8381-4B6AA33A719D}" type="presParOf" srcId="{E77A9E53-DF1D-43B6-BD28-70553E67D787}" destId="{A0C3A9D2-F566-4DC7-B640-04E8ABB8B9F0}"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4E2408-5286-40A5-9F04-EE836F9B75FE}" type="doc">
      <dgm:prSet loTypeId="urn:microsoft.com/office/officeart/2016/7/layout/RepeatingBendingProcessNew" loCatId="process" qsTypeId="urn:microsoft.com/office/officeart/2005/8/quickstyle/simple1" qsCatId="simple" csTypeId="urn:microsoft.com/office/officeart/2005/8/colors/colorful1" csCatId="colorful" phldr="1"/>
      <dgm:spPr/>
      <dgm:t>
        <a:bodyPr/>
        <a:lstStyle/>
        <a:p>
          <a:endParaRPr lang="en-US"/>
        </a:p>
      </dgm:t>
    </dgm:pt>
    <dgm:pt modelId="{FE6F47BA-A765-4A18-B00B-E5498BAEEF24}">
      <dgm:prSet/>
      <dgm:spPr>
        <a:solidFill>
          <a:schemeClr val="tx2">
            <a:lumMod val="20000"/>
            <a:lumOff val="80000"/>
          </a:schemeClr>
        </a:solidFill>
      </dgm:spPr>
      <dgm:t>
        <a:bodyPr/>
        <a:lstStyle/>
        <a:p>
          <a:pPr>
            <a:lnSpc>
              <a:spcPct val="100000"/>
            </a:lnSpc>
          </a:pPr>
          <a:r>
            <a:rPr lang="en-US" dirty="0">
              <a:solidFill>
                <a:schemeClr val="bg1">
                  <a:lumMod val="50000"/>
                  <a:lumOff val="50000"/>
                </a:schemeClr>
              </a:solidFill>
            </a:rPr>
            <a:t>Take the image/video </a:t>
          </a:r>
        </a:p>
      </dgm:t>
    </dgm:pt>
    <dgm:pt modelId="{A94282FE-F992-4F6A-A249-73E7227A357A}" type="parTrans" cxnId="{0D4471C3-438D-4EF7-B269-7F19E28D74D4}">
      <dgm:prSet/>
      <dgm:spPr/>
      <dgm:t>
        <a:bodyPr/>
        <a:lstStyle/>
        <a:p>
          <a:endParaRPr lang="en-US"/>
        </a:p>
      </dgm:t>
    </dgm:pt>
    <dgm:pt modelId="{AF6EE79A-5FF0-4C15-A463-A4F3B083450E}" type="sibTrans" cxnId="{0D4471C3-438D-4EF7-B269-7F19E28D74D4}">
      <dgm:prSet/>
      <dgm:spPr>
        <a:ln w="31750"/>
      </dgm:spPr>
      <dgm:t>
        <a:bodyPr/>
        <a:lstStyle/>
        <a:p>
          <a:endParaRPr lang="en-US"/>
        </a:p>
      </dgm:t>
    </dgm:pt>
    <dgm:pt modelId="{C3C39210-ABC5-4AF9-AD4E-E42324F75836}">
      <dgm:prSet/>
      <dgm:spPr>
        <a:solidFill>
          <a:schemeClr val="tx2">
            <a:lumMod val="40000"/>
            <a:lumOff val="60000"/>
          </a:schemeClr>
        </a:solidFill>
      </dgm:spPr>
      <dgm:t>
        <a:bodyPr/>
        <a:lstStyle/>
        <a:p>
          <a:pPr>
            <a:lnSpc>
              <a:spcPct val="100000"/>
            </a:lnSpc>
          </a:pPr>
          <a:r>
            <a:rPr lang="en-US" dirty="0"/>
            <a:t>Perform image processing</a:t>
          </a:r>
        </a:p>
      </dgm:t>
    </dgm:pt>
    <dgm:pt modelId="{1CDED362-25A6-41BD-954D-A48F7BC56446}" type="parTrans" cxnId="{6EDF5E44-9745-42EE-AEA1-46060C5C47F5}">
      <dgm:prSet/>
      <dgm:spPr/>
      <dgm:t>
        <a:bodyPr/>
        <a:lstStyle/>
        <a:p>
          <a:endParaRPr lang="en-US"/>
        </a:p>
      </dgm:t>
    </dgm:pt>
    <dgm:pt modelId="{46B96C5B-567B-45CE-B8B4-820328651F2A}" type="sibTrans" cxnId="{6EDF5E44-9745-42EE-AEA1-46060C5C47F5}">
      <dgm:prSet/>
      <dgm:spPr>
        <a:ln w="28575"/>
      </dgm:spPr>
      <dgm:t>
        <a:bodyPr/>
        <a:lstStyle/>
        <a:p>
          <a:endParaRPr lang="en-US"/>
        </a:p>
      </dgm:t>
    </dgm:pt>
    <dgm:pt modelId="{1FB10D0B-6309-4DD3-865A-4119A3312E24}">
      <dgm:prSet/>
      <dgm:spPr>
        <a:solidFill>
          <a:schemeClr val="tx2">
            <a:lumMod val="60000"/>
            <a:lumOff val="40000"/>
          </a:schemeClr>
        </a:solidFill>
      </dgm:spPr>
      <dgm:t>
        <a:bodyPr/>
        <a:lstStyle/>
        <a:p>
          <a:pPr>
            <a:lnSpc>
              <a:spcPct val="100000"/>
            </a:lnSpc>
          </a:pPr>
          <a:r>
            <a:rPr lang="en-US" dirty="0"/>
            <a:t>Evaluate the results</a:t>
          </a:r>
        </a:p>
      </dgm:t>
    </dgm:pt>
    <dgm:pt modelId="{4F650D5E-3C97-40EF-81CA-93B9A4ED60BF}" type="parTrans" cxnId="{2E8EB490-73E8-460E-B3C7-C51E31A176B8}">
      <dgm:prSet/>
      <dgm:spPr/>
      <dgm:t>
        <a:bodyPr/>
        <a:lstStyle/>
        <a:p>
          <a:endParaRPr lang="en-US"/>
        </a:p>
      </dgm:t>
    </dgm:pt>
    <dgm:pt modelId="{24A24A4E-EB00-410F-98FE-2C51409AFAEE}" type="sibTrans" cxnId="{2E8EB490-73E8-460E-B3C7-C51E31A176B8}">
      <dgm:prSet/>
      <dgm:spPr>
        <a:ln w="31750"/>
      </dgm:spPr>
      <dgm:t>
        <a:bodyPr/>
        <a:lstStyle/>
        <a:p>
          <a:endParaRPr lang="en-US"/>
        </a:p>
      </dgm:t>
    </dgm:pt>
    <dgm:pt modelId="{E77A9E53-DF1D-43B6-BD28-70553E67D787}" type="pres">
      <dgm:prSet presAssocID="{204E2408-5286-40A5-9F04-EE836F9B75FE}" presName="Name0" presStyleCnt="0">
        <dgm:presLayoutVars>
          <dgm:dir/>
          <dgm:resizeHandles val="exact"/>
        </dgm:presLayoutVars>
      </dgm:prSet>
      <dgm:spPr/>
    </dgm:pt>
    <dgm:pt modelId="{90D33D8C-D98C-4411-85D2-D8CF9F2ECDD2}" type="pres">
      <dgm:prSet presAssocID="{FE6F47BA-A765-4A18-B00B-E5498BAEEF24}" presName="node" presStyleLbl="node1" presStyleIdx="0" presStyleCnt="3">
        <dgm:presLayoutVars>
          <dgm:bulletEnabled val="1"/>
        </dgm:presLayoutVars>
      </dgm:prSet>
      <dgm:spPr/>
    </dgm:pt>
    <dgm:pt modelId="{7C2127C5-F2A8-469D-B995-A75640C69458}" type="pres">
      <dgm:prSet presAssocID="{AF6EE79A-5FF0-4C15-A463-A4F3B083450E}" presName="sibTrans" presStyleLbl="sibTrans1D1" presStyleIdx="0" presStyleCnt="2"/>
      <dgm:spPr/>
    </dgm:pt>
    <dgm:pt modelId="{1B9AB96C-9142-4DD2-99D6-C2F824CBF423}" type="pres">
      <dgm:prSet presAssocID="{AF6EE79A-5FF0-4C15-A463-A4F3B083450E}" presName="connectorText" presStyleLbl="sibTrans1D1" presStyleIdx="0" presStyleCnt="2"/>
      <dgm:spPr/>
    </dgm:pt>
    <dgm:pt modelId="{999A36A5-6A08-49CD-8801-FFF7333A97C3}" type="pres">
      <dgm:prSet presAssocID="{C3C39210-ABC5-4AF9-AD4E-E42324F75836}" presName="node" presStyleLbl="node1" presStyleIdx="1" presStyleCnt="3">
        <dgm:presLayoutVars>
          <dgm:bulletEnabled val="1"/>
        </dgm:presLayoutVars>
      </dgm:prSet>
      <dgm:spPr/>
    </dgm:pt>
    <dgm:pt modelId="{B5E2160A-434E-4988-8BDF-893AACB6261D}" type="pres">
      <dgm:prSet presAssocID="{46B96C5B-567B-45CE-B8B4-820328651F2A}" presName="sibTrans" presStyleLbl="sibTrans1D1" presStyleIdx="1" presStyleCnt="2"/>
      <dgm:spPr/>
    </dgm:pt>
    <dgm:pt modelId="{643D4ED4-E2B0-4F35-81F0-9D1930964C57}" type="pres">
      <dgm:prSet presAssocID="{46B96C5B-567B-45CE-B8B4-820328651F2A}" presName="connectorText" presStyleLbl="sibTrans1D1" presStyleIdx="1" presStyleCnt="2"/>
      <dgm:spPr/>
    </dgm:pt>
    <dgm:pt modelId="{62DA0AFC-39C0-41F3-911E-A0091DC0923E}" type="pres">
      <dgm:prSet presAssocID="{1FB10D0B-6309-4DD3-865A-4119A3312E24}" presName="node" presStyleLbl="node1" presStyleIdx="2" presStyleCnt="3">
        <dgm:presLayoutVars>
          <dgm:bulletEnabled val="1"/>
        </dgm:presLayoutVars>
      </dgm:prSet>
      <dgm:spPr/>
    </dgm:pt>
  </dgm:ptLst>
  <dgm:cxnLst>
    <dgm:cxn modelId="{E4CFDB16-253A-48F9-833D-4AE68FFA22D1}" type="presOf" srcId="{204E2408-5286-40A5-9F04-EE836F9B75FE}" destId="{E77A9E53-DF1D-43B6-BD28-70553E67D787}" srcOrd="0" destOrd="0" presId="urn:microsoft.com/office/officeart/2016/7/layout/RepeatingBendingProcessNew"/>
    <dgm:cxn modelId="{3E972F1A-A9D3-475C-9AEC-B644D6EA43CE}" type="presOf" srcId="{C3C39210-ABC5-4AF9-AD4E-E42324F75836}" destId="{999A36A5-6A08-49CD-8801-FFF7333A97C3}" srcOrd="0" destOrd="0" presId="urn:microsoft.com/office/officeart/2016/7/layout/RepeatingBendingProcessNew"/>
    <dgm:cxn modelId="{1825D53D-9080-4C66-8547-8033CFE4DF89}" type="presOf" srcId="{46B96C5B-567B-45CE-B8B4-820328651F2A}" destId="{643D4ED4-E2B0-4F35-81F0-9D1930964C57}" srcOrd="1" destOrd="0" presId="urn:microsoft.com/office/officeart/2016/7/layout/RepeatingBendingProcessNew"/>
    <dgm:cxn modelId="{6EDF5E44-9745-42EE-AEA1-46060C5C47F5}" srcId="{204E2408-5286-40A5-9F04-EE836F9B75FE}" destId="{C3C39210-ABC5-4AF9-AD4E-E42324F75836}" srcOrd="1" destOrd="0" parTransId="{1CDED362-25A6-41BD-954D-A48F7BC56446}" sibTransId="{46B96C5B-567B-45CE-B8B4-820328651F2A}"/>
    <dgm:cxn modelId="{3BBDE151-941C-4299-9792-D5EB47BBFF3C}" type="presOf" srcId="{AF6EE79A-5FF0-4C15-A463-A4F3B083450E}" destId="{1B9AB96C-9142-4DD2-99D6-C2F824CBF423}" srcOrd="1" destOrd="0" presId="urn:microsoft.com/office/officeart/2016/7/layout/RepeatingBendingProcessNew"/>
    <dgm:cxn modelId="{2425996A-5D70-4520-A4F5-322642D85A04}" type="presOf" srcId="{FE6F47BA-A765-4A18-B00B-E5498BAEEF24}" destId="{90D33D8C-D98C-4411-85D2-D8CF9F2ECDD2}" srcOrd="0" destOrd="0" presId="urn:microsoft.com/office/officeart/2016/7/layout/RepeatingBendingProcessNew"/>
    <dgm:cxn modelId="{2E8EB490-73E8-460E-B3C7-C51E31A176B8}" srcId="{204E2408-5286-40A5-9F04-EE836F9B75FE}" destId="{1FB10D0B-6309-4DD3-865A-4119A3312E24}" srcOrd="2" destOrd="0" parTransId="{4F650D5E-3C97-40EF-81CA-93B9A4ED60BF}" sibTransId="{24A24A4E-EB00-410F-98FE-2C51409AFAEE}"/>
    <dgm:cxn modelId="{015C72A1-762A-47BC-A390-F39777D0A603}" type="presOf" srcId="{AF6EE79A-5FF0-4C15-A463-A4F3B083450E}" destId="{7C2127C5-F2A8-469D-B995-A75640C69458}" srcOrd="0" destOrd="0" presId="urn:microsoft.com/office/officeart/2016/7/layout/RepeatingBendingProcessNew"/>
    <dgm:cxn modelId="{1EE3A5AB-7827-48F5-83DF-605676F492E3}" type="presOf" srcId="{1FB10D0B-6309-4DD3-865A-4119A3312E24}" destId="{62DA0AFC-39C0-41F3-911E-A0091DC0923E}" srcOrd="0" destOrd="0" presId="urn:microsoft.com/office/officeart/2016/7/layout/RepeatingBendingProcessNew"/>
    <dgm:cxn modelId="{0D4471C3-438D-4EF7-B269-7F19E28D74D4}" srcId="{204E2408-5286-40A5-9F04-EE836F9B75FE}" destId="{FE6F47BA-A765-4A18-B00B-E5498BAEEF24}" srcOrd="0" destOrd="0" parTransId="{A94282FE-F992-4F6A-A249-73E7227A357A}" sibTransId="{AF6EE79A-5FF0-4C15-A463-A4F3B083450E}"/>
    <dgm:cxn modelId="{48DF3AF5-5A09-47D7-BCBC-792F7CA47B12}" type="presOf" srcId="{46B96C5B-567B-45CE-B8B4-820328651F2A}" destId="{B5E2160A-434E-4988-8BDF-893AACB6261D}" srcOrd="0" destOrd="0" presId="urn:microsoft.com/office/officeart/2016/7/layout/RepeatingBendingProcessNew"/>
    <dgm:cxn modelId="{67CF4742-9BF5-4CBF-8B87-56E40608FD18}" type="presParOf" srcId="{E77A9E53-DF1D-43B6-BD28-70553E67D787}" destId="{90D33D8C-D98C-4411-85D2-D8CF9F2ECDD2}" srcOrd="0" destOrd="0" presId="urn:microsoft.com/office/officeart/2016/7/layout/RepeatingBendingProcessNew"/>
    <dgm:cxn modelId="{67B85AA9-C875-4286-BB65-51C6461E00E0}" type="presParOf" srcId="{E77A9E53-DF1D-43B6-BD28-70553E67D787}" destId="{7C2127C5-F2A8-469D-B995-A75640C69458}" srcOrd="1" destOrd="0" presId="urn:microsoft.com/office/officeart/2016/7/layout/RepeatingBendingProcessNew"/>
    <dgm:cxn modelId="{6F30C35F-30E2-4D9A-925F-5DF77A375915}" type="presParOf" srcId="{7C2127C5-F2A8-469D-B995-A75640C69458}" destId="{1B9AB96C-9142-4DD2-99D6-C2F824CBF423}" srcOrd="0" destOrd="0" presId="urn:microsoft.com/office/officeart/2016/7/layout/RepeatingBendingProcessNew"/>
    <dgm:cxn modelId="{C5545E65-6269-458E-B689-88EFF9130FDE}" type="presParOf" srcId="{E77A9E53-DF1D-43B6-BD28-70553E67D787}" destId="{999A36A5-6A08-49CD-8801-FFF7333A97C3}" srcOrd="2" destOrd="0" presId="urn:microsoft.com/office/officeart/2016/7/layout/RepeatingBendingProcessNew"/>
    <dgm:cxn modelId="{68D969A9-B845-4246-AF1F-B6D19C04E98F}" type="presParOf" srcId="{E77A9E53-DF1D-43B6-BD28-70553E67D787}" destId="{B5E2160A-434E-4988-8BDF-893AACB6261D}" srcOrd="3" destOrd="0" presId="urn:microsoft.com/office/officeart/2016/7/layout/RepeatingBendingProcessNew"/>
    <dgm:cxn modelId="{B74DF1CB-FC22-4CC6-B949-D38A730DBF1D}" type="presParOf" srcId="{B5E2160A-434E-4988-8BDF-893AACB6261D}" destId="{643D4ED4-E2B0-4F35-81F0-9D1930964C57}" srcOrd="0" destOrd="0" presId="urn:microsoft.com/office/officeart/2016/7/layout/RepeatingBendingProcessNew"/>
    <dgm:cxn modelId="{A3D28185-EFD0-4695-B4D7-FDF28025F7F9}" type="presParOf" srcId="{E77A9E53-DF1D-43B6-BD28-70553E67D787}" destId="{62DA0AFC-39C0-41F3-911E-A0091DC0923E}" srcOrd="4"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2127C5-F2A8-469D-B995-A75640C69458}">
      <dsp:nvSpPr>
        <dsp:cNvPr id="0" name=""/>
        <dsp:cNvSpPr/>
      </dsp:nvSpPr>
      <dsp:spPr>
        <a:xfrm>
          <a:off x="3143355" y="697388"/>
          <a:ext cx="538994" cy="91440"/>
        </a:xfrm>
        <a:custGeom>
          <a:avLst/>
          <a:gdLst/>
          <a:ahLst/>
          <a:cxnLst/>
          <a:rect l="0" t="0" r="0" b="0"/>
          <a:pathLst>
            <a:path>
              <a:moveTo>
                <a:pt x="0" y="45720"/>
              </a:moveTo>
              <a:lnTo>
                <a:pt x="538994" y="45720"/>
              </a:lnTo>
            </a:path>
          </a:pathLst>
        </a:custGeom>
        <a:noFill/>
        <a:ln w="31750" cap="flat" cmpd="sng" algn="ctr">
          <a:solidFill>
            <a:scrgbClr r="0" g="0" b="0"/>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98612" y="740260"/>
        <a:ext cx="28479" cy="5695"/>
      </dsp:txXfrm>
    </dsp:sp>
    <dsp:sp modelId="{90D33D8C-D98C-4411-85D2-D8CF9F2ECDD2}">
      <dsp:nvSpPr>
        <dsp:cNvPr id="0" name=""/>
        <dsp:cNvSpPr/>
      </dsp:nvSpPr>
      <dsp:spPr>
        <a:xfrm>
          <a:off x="668655" y="158"/>
          <a:ext cx="2476499" cy="1485900"/>
        </a:xfrm>
        <a:prstGeom prst="rect">
          <a:avLst/>
        </a:prstGeom>
        <a:solidFill>
          <a:schemeClr val="tx2">
            <a:lumMod val="20000"/>
            <a:lumOff val="8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351" tIns="127379" rIns="121351" bIns="127379" numCol="1" spcCol="1270" anchor="ctr" anchorCtr="0">
          <a:noAutofit/>
        </a:bodyPr>
        <a:lstStyle/>
        <a:p>
          <a:pPr marL="0" lvl="0" indent="0" algn="ctr" defTabSz="1289050">
            <a:lnSpc>
              <a:spcPct val="100000"/>
            </a:lnSpc>
            <a:spcBef>
              <a:spcPct val="0"/>
            </a:spcBef>
            <a:spcAft>
              <a:spcPct val="35000"/>
            </a:spcAft>
            <a:buNone/>
          </a:pPr>
          <a:r>
            <a:rPr lang="en-US" sz="2900" kern="1200" dirty="0">
              <a:solidFill>
                <a:schemeClr val="bg1">
                  <a:lumMod val="50000"/>
                  <a:lumOff val="50000"/>
                </a:schemeClr>
              </a:solidFill>
            </a:rPr>
            <a:t>train the network on dataset</a:t>
          </a:r>
        </a:p>
      </dsp:txBody>
      <dsp:txXfrm>
        <a:off x="668655" y="158"/>
        <a:ext cx="2476499" cy="1485900"/>
      </dsp:txXfrm>
    </dsp:sp>
    <dsp:sp modelId="{B5E2160A-434E-4988-8BDF-893AACB6261D}">
      <dsp:nvSpPr>
        <dsp:cNvPr id="0" name=""/>
        <dsp:cNvSpPr/>
      </dsp:nvSpPr>
      <dsp:spPr>
        <a:xfrm>
          <a:off x="6189450" y="697388"/>
          <a:ext cx="538994" cy="91440"/>
        </a:xfrm>
        <a:custGeom>
          <a:avLst/>
          <a:gdLst/>
          <a:ahLst/>
          <a:cxnLst/>
          <a:rect l="0" t="0" r="0" b="0"/>
          <a:pathLst>
            <a:path>
              <a:moveTo>
                <a:pt x="0" y="45720"/>
              </a:moveTo>
              <a:lnTo>
                <a:pt x="538994" y="45720"/>
              </a:lnTo>
            </a:path>
          </a:pathLst>
        </a:custGeom>
        <a:noFill/>
        <a:ln w="28575" cap="flat" cmpd="sng" algn="ctr">
          <a:solidFill>
            <a:scrgbClr r="0" g="0" b="0"/>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444707" y="740260"/>
        <a:ext cx="28479" cy="5695"/>
      </dsp:txXfrm>
    </dsp:sp>
    <dsp:sp modelId="{999A36A5-6A08-49CD-8801-FFF7333A97C3}">
      <dsp:nvSpPr>
        <dsp:cNvPr id="0" name=""/>
        <dsp:cNvSpPr/>
      </dsp:nvSpPr>
      <dsp:spPr>
        <a:xfrm>
          <a:off x="3714750" y="158"/>
          <a:ext cx="2476499" cy="1485900"/>
        </a:xfrm>
        <a:prstGeom prst="rect">
          <a:avLst/>
        </a:prstGeom>
        <a:solidFill>
          <a:schemeClr val="tx2">
            <a:lumMod val="40000"/>
            <a:lumOff val="6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351" tIns="127379" rIns="121351" bIns="127379" numCol="1" spcCol="1270" anchor="ctr" anchorCtr="0">
          <a:noAutofit/>
        </a:bodyPr>
        <a:lstStyle/>
        <a:p>
          <a:pPr marL="0" lvl="0" indent="0" algn="ctr" defTabSz="1289050">
            <a:lnSpc>
              <a:spcPct val="100000"/>
            </a:lnSpc>
            <a:spcBef>
              <a:spcPct val="0"/>
            </a:spcBef>
            <a:spcAft>
              <a:spcPct val="35000"/>
            </a:spcAft>
            <a:buNone/>
          </a:pPr>
          <a:r>
            <a:rPr lang="en-US" sz="2900" kern="1200" dirty="0"/>
            <a:t>save the weights</a:t>
          </a:r>
        </a:p>
      </dsp:txBody>
      <dsp:txXfrm>
        <a:off x="3714750" y="158"/>
        <a:ext cx="2476499" cy="1485900"/>
      </dsp:txXfrm>
    </dsp:sp>
    <dsp:sp modelId="{F181D622-DE19-41CE-8CE7-769A27E2F969}">
      <dsp:nvSpPr>
        <dsp:cNvPr id="0" name=""/>
        <dsp:cNvSpPr/>
      </dsp:nvSpPr>
      <dsp:spPr>
        <a:xfrm>
          <a:off x="1906905" y="1484258"/>
          <a:ext cx="6092189" cy="538995"/>
        </a:xfrm>
        <a:custGeom>
          <a:avLst/>
          <a:gdLst/>
          <a:ahLst/>
          <a:cxnLst/>
          <a:rect l="0" t="0" r="0" b="0"/>
          <a:pathLst>
            <a:path>
              <a:moveTo>
                <a:pt x="6092189" y="0"/>
              </a:moveTo>
              <a:lnTo>
                <a:pt x="6092189" y="286597"/>
              </a:lnTo>
              <a:lnTo>
                <a:pt x="0" y="286597"/>
              </a:lnTo>
              <a:lnTo>
                <a:pt x="0" y="538995"/>
              </a:lnTo>
            </a:path>
          </a:pathLst>
        </a:custGeom>
        <a:noFill/>
        <a:ln w="31750" cap="flat" cmpd="sng" algn="ctr">
          <a:solidFill>
            <a:scrgbClr r="0" g="0" b="0"/>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00031" y="1750908"/>
        <a:ext cx="305937" cy="5695"/>
      </dsp:txXfrm>
    </dsp:sp>
    <dsp:sp modelId="{62DA0AFC-39C0-41F3-911E-A0091DC0923E}">
      <dsp:nvSpPr>
        <dsp:cNvPr id="0" name=""/>
        <dsp:cNvSpPr/>
      </dsp:nvSpPr>
      <dsp:spPr>
        <a:xfrm>
          <a:off x="6760845" y="158"/>
          <a:ext cx="2476499" cy="1485900"/>
        </a:xfrm>
        <a:prstGeom prst="rect">
          <a:avLst/>
        </a:prstGeom>
        <a:solidFill>
          <a:schemeClr val="tx2">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351" tIns="127379" rIns="121351" bIns="127379" numCol="1" spcCol="1270" anchor="ctr" anchorCtr="0">
          <a:noAutofit/>
        </a:bodyPr>
        <a:lstStyle/>
        <a:p>
          <a:pPr marL="0" lvl="0" indent="0" algn="ctr" defTabSz="1289050">
            <a:lnSpc>
              <a:spcPct val="100000"/>
            </a:lnSpc>
            <a:spcBef>
              <a:spcPct val="0"/>
            </a:spcBef>
            <a:spcAft>
              <a:spcPct val="35000"/>
            </a:spcAft>
            <a:buNone/>
          </a:pPr>
          <a:r>
            <a:rPr lang="en-US" sz="2900" kern="1200" dirty="0"/>
            <a:t>take video input</a:t>
          </a:r>
        </a:p>
      </dsp:txBody>
      <dsp:txXfrm>
        <a:off x="6760845" y="158"/>
        <a:ext cx="2476499" cy="1485900"/>
      </dsp:txXfrm>
    </dsp:sp>
    <dsp:sp modelId="{7B1B6E7D-B4B7-4ECA-9DEE-3E9B49AFC605}">
      <dsp:nvSpPr>
        <dsp:cNvPr id="0" name=""/>
        <dsp:cNvSpPr/>
      </dsp:nvSpPr>
      <dsp:spPr>
        <a:xfrm>
          <a:off x="3143355" y="2752883"/>
          <a:ext cx="538994" cy="91440"/>
        </a:xfrm>
        <a:custGeom>
          <a:avLst/>
          <a:gdLst/>
          <a:ahLst/>
          <a:cxnLst/>
          <a:rect l="0" t="0" r="0" b="0"/>
          <a:pathLst>
            <a:path>
              <a:moveTo>
                <a:pt x="0" y="45720"/>
              </a:moveTo>
              <a:lnTo>
                <a:pt x="538994" y="45720"/>
              </a:lnTo>
            </a:path>
          </a:pathLst>
        </a:custGeom>
        <a:noFill/>
        <a:ln w="31750" cap="flat" cmpd="sng" algn="ctr">
          <a:solidFill>
            <a:scrgbClr r="0" g="0" b="0"/>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98612" y="2795755"/>
        <a:ext cx="28479" cy="5695"/>
      </dsp:txXfrm>
    </dsp:sp>
    <dsp:sp modelId="{1C5C3C3F-B63A-47B1-8E06-13B11D3CB378}">
      <dsp:nvSpPr>
        <dsp:cNvPr id="0" name=""/>
        <dsp:cNvSpPr/>
      </dsp:nvSpPr>
      <dsp:spPr>
        <a:xfrm>
          <a:off x="668655" y="2055653"/>
          <a:ext cx="2476499" cy="1485900"/>
        </a:xfrm>
        <a:prstGeom prst="rect">
          <a:avLst/>
        </a:prstGeom>
        <a:solidFill>
          <a:schemeClr val="tx2">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351" tIns="127379" rIns="121351" bIns="127379" numCol="1" spcCol="1270" anchor="ctr" anchorCtr="0">
          <a:noAutofit/>
        </a:bodyPr>
        <a:lstStyle/>
        <a:p>
          <a:pPr marL="0" lvl="0" indent="0" algn="ctr" defTabSz="1289050">
            <a:lnSpc>
              <a:spcPct val="100000"/>
            </a:lnSpc>
            <a:spcBef>
              <a:spcPct val="0"/>
            </a:spcBef>
            <a:spcAft>
              <a:spcPct val="35000"/>
            </a:spcAft>
            <a:buNone/>
          </a:pPr>
          <a:r>
            <a:rPr lang="en-US" sz="2900" kern="1200" dirty="0"/>
            <a:t>preprocess the image/video</a:t>
          </a:r>
        </a:p>
      </dsp:txBody>
      <dsp:txXfrm>
        <a:off x="668655" y="2055653"/>
        <a:ext cx="2476499" cy="1485900"/>
      </dsp:txXfrm>
    </dsp:sp>
    <dsp:sp modelId="{92A88867-A961-402B-8B90-6C87E6CE28B9}">
      <dsp:nvSpPr>
        <dsp:cNvPr id="0" name=""/>
        <dsp:cNvSpPr/>
      </dsp:nvSpPr>
      <dsp:spPr>
        <a:xfrm>
          <a:off x="6189450" y="2752883"/>
          <a:ext cx="538994" cy="91440"/>
        </a:xfrm>
        <a:custGeom>
          <a:avLst/>
          <a:gdLst/>
          <a:ahLst/>
          <a:cxnLst/>
          <a:rect l="0" t="0" r="0" b="0"/>
          <a:pathLst>
            <a:path>
              <a:moveTo>
                <a:pt x="0" y="45720"/>
              </a:moveTo>
              <a:lnTo>
                <a:pt x="538994" y="45720"/>
              </a:lnTo>
            </a:path>
          </a:pathLst>
        </a:custGeom>
        <a:noFill/>
        <a:ln w="31750" cap="flat" cmpd="sng" algn="ctr">
          <a:solidFill>
            <a:scrgbClr r="0" g="0" b="0"/>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444707" y="2795755"/>
        <a:ext cx="28479" cy="5695"/>
      </dsp:txXfrm>
    </dsp:sp>
    <dsp:sp modelId="{6C7143F4-8277-4BE1-B948-140D1984CFFF}">
      <dsp:nvSpPr>
        <dsp:cNvPr id="0" name=""/>
        <dsp:cNvSpPr/>
      </dsp:nvSpPr>
      <dsp:spPr>
        <a:xfrm>
          <a:off x="3714750" y="2055653"/>
          <a:ext cx="2476499" cy="1485900"/>
        </a:xfrm>
        <a:prstGeom prst="rect">
          <a:avLst/>
        </a:prstGeom>
        <a:solidFill>
          <a:schemeClr val="tx2">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351" tIns="127379" rIns="121351" bIns="127379" numCol="1" spcCol="1270" anchor="ctr" anchorCtr="0">
          <a:noAutofit/>
        </a:bodyPr>
        <a:lstStyle/>
        <a:p>
          <a:pPr marL="0" lvl="0" indent="0" algn="ctr" defTabSz="1289050">
            <a:lnSpc>
              <a:spcPct val="100000"/>
            </a:lnSpc>
            <a:spcBef>
              <a:spcPct val="0"/>
            </a:spcBef>
            <a:spcAft>
              <a:spcPct val="35000"/>
            </a:spcAft>
            <a:buNone/>
          </a:pPr>
          <a:r>
            <a:rPr lang="en-US" sz="2900" kern="1200" dirty="0"/>
            <a:t>send it to the network</a:t>
          </a:r>
        </a:p>
      </dsp:txBody>
      <dsp:txXfrm>
        <a:off x="3714750" y="2055653"/>
        <a:ext cx="2476499" cy="1485900"/>
      </dsp:txXfrm>
    </dsp:sp>
    <dsp:sp modelId="{A0C3A9D2-F566-4DC7-B640-04E8ABB8B9F0}">
      <dsp:nvSpPr>
        <dsp:cNvPr id="0" name=""/>
        <dsp:cNvSpPr/>
      </dsp:nvSpPr>
      <dsp:spPr>
        <a:xfrm>
          <a:off x="6760845" y="2055653"/>
          <a:ext cx="2476499" cy="1485900"/>
        </a:xfrm>
        <a:prstGeom prst="rect">
          <a:avLst/>
        </a:prstGeom>
        <a:solidFill>
          <a:schemeClr val="tx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351" tIns="127379" rIns="121351" bIns="127379" numCol="1" spcCol="1270" anchor="ctr" anchorCtr="0">
          <a:noAutofit/>
        </a:bodyPr>
        <a:lstStyle/>
        <a:p>
          <a:pPr marL="0" lvl="0" indent="0" algn="ctr" defTabSz="1289050">
            <a:lnSpc>
              <a:spcPct val="100000"/>
            </a:lnSpc>
            <a:spcBef>
              <a:spcPct val="0"/>
            </a:spcBef>
            <a:spcAft>
              <a:spcPct val="35000"/>
            </a:spcAft>
            <a:buNone/>
          </a:pPr>
          <a:r>
            <a:rPr lang="en-US" sz="2900" kern="1200" dirty="0"/>
            <a:t>Evaluating the results.</a:t>
          </a:r>
        </a:p>
      </dsp:txBody>
      <dsp:txXfrm>
        <a:off x="6760845" y="2055653"/>
        <a:ext cx="2476499" cy="14859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2127C5-F2A8-469D-B995-A75640C69458}">
      <dsp:nvSpPr>
        <dsp:cNvPr id="0" name=""/>
        <dsp:cNvSpPr/>
      </dsp:nvSpPr>
      <dsp:spPr>
        <a:xfrm>
          <a:off x="2864410" y="1725136"/>
          <a:ext cx="626881" cy="91440"/>
        </a:xfrm>
        <a:custGeom>
          <a:avLst/>
          <a:gdLst/>
          <a:ahLst/>
          <a:cxnLst/>
          <a:rect l="0" t="0" r="0" b="0"/>
          <a:pathLst>
            <a:path>
              <a:moveTo>
                <a:pt x="0" y="45720"/>
              </a:moveTo>
              <a:lnTo>
                <a:pt x="626881" y="45720"/>
              </a:lnTo>
            </a:path>
          </a:pathLst>
        </a:custGeom>
        <a:noFill/>
        <a:ln w="31750" cap="flat" cmpd="sng" algn="ctr">
          <a:solidFill>
            <a:scrgbClr r="0" g="0" b="0"/>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61413" y="1767568"/>
        <a:ext cx="32874" cy="6574"/>
      </dsp:txXfrm>
    </dsp:sp>
    <dsp:sp modelId="{90D33D8C-D98C-4411-85D2-D8CF9F2ECDD2}">
      <dsp:nvSpPr>
        <dsp:cNvPr id="0" name=""/>
        <dsp:cNvSpPr/>
      </dsp:nvSpPr>
      <dsp:spPr>
        <a:xfrm>
          <a:off x="7593" y="913271"/>
          <a:ext cx="2858616" cy="1715169"/>
        </a:xfrm>
        <a:prstGeom prst="rect">
          <a:avLst/>
        </a:prstGeom>
        <a:solidFill>
          <a:schemeClr val="tx2">
            <a:lumMod val="20000"/>
            <a:lumOff val="8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075" tIns="147033" rIns="140075" bIns="147033" numCol="1" spcCol="1270" anchor="ctr" anchorCtr="0">
          <a:noAutofit/>
        </a:bodyPr>
        <a:lstStyle/>
        <a:p>
          <a:pPr marL="0" lvl="0" indent="0" algn="ctr" defTabSz="1511300">
            <a:lnSpc>
              <a:spcPct val="100000"/>
            </a:lnSpc>
            <a:spcBef>
              <a:spcPct val="0"/>
            </a:spcBef>
            <a:spcAft>
              <a:spcPct val="35000"/>
            </a:spcAft>
            <a:buNone/>
          </a:pPr>
          <a:r>
            <a:rPr lang="en-US" sz="3400" kern="1200" dirty="0">
              <a:solidFill>
                <a:schemeClr val="bg1">
                  <a:lumMod val="50000"/>
                  <a:lumOff val="50000"/>
                </a:schemeClr>
              </a:solidFill>
            </a:rPr>
            <a:t>Take the image/video </a:t>
          </a:r>
        </a:p>
      </dsp:txBody>
      <dsp:txXfrm>
        <a:off x="7593" y="913271"/>
        <a:ext cx="2858616" cy="1715169"/>
      </dsp:txXfrm>
    </dsp:sp>
    <dsp:sp modelId="{B5E2160A-434E-4988-8BDF-893AACB6261D}">
      <dsp:nvSpPr>
        <dsp:cNvPr id="0" name=""/>
        <dsp:cNvSpPr/>
      </dsp:nvSpPr>
      <dsp:spPr>
        <a:xfrm>
          <a:off x="6380508" y="1725136"/>
          <a:ext cx="626881" cy="91440"/>
        </a:xfrm>
        <a:custGeom>
          <a:avLst/>
          <a:gdLst/>
          <a:ahLst/>
          <a:cxnLst/>
          <a:rect l="0" t="0" r="0" b="0"/>
          <a:pathLst>
            <a:path>
              <a:moveTo>
                <a:pt x="0" y="45720"/>
              </a:moveTo>
              <a:lnTo>
                <a:pt x="626881" y="45720"/>
              </a:lnTo>
            </a:path>
          </a:pathLst>
        </a:custGeom>
        <a:noFill/>
        <a:ln w="28575" cap="flat" cmpd="sng" algn="ctr">
          <a:solidFill>
            <a:scrgbClr r="0" g="0" b="0"/>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677511" y="1767568"/>
        <a:ext cx="32874" cy="6574"/>
      </dsp:txXfrm>
    </dsp:sp>
    <dsp:sp modelId="{999A36A5-6A08-49CD-8801-FFF7333A97C3}">
      <dsp:nvSpPr>
        <dsp:cNvPr id="0" name=""/>
        <dsp:cNvSpPr/>
      </dsp:nvSpPr>
      <dsp:spPr>
        <a:xfrm>
          <a:off x="3523691" y="913271"/>
          <a:ext cx="2858616" cy="1715169"/>
        </a:xfrm>
        <a:prstGeom prst="rect">
          <a:avLst/>
        </a:prstGeom>
        <a:solidFill>
          <a:schemeClr val="tx2">
            <a:lumMod val="40000"/>
            <a:lumOff val="6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075" tIns="147033" rIns="140075" bIns="147033" numCol="1" spcCol="1270" anchor="ctr" anchorCtr="0">
          <a:noAutofit/>
        </a:bodyPr>
        <a:lstStyle/>
        <a:p>
          <a:pPr marL="0" lvl="0" indent="0" algn="ctr" defTabSz="1511300">
            <a:lnSpc>
              <a:spcPct val="100000"/>
            </a:lnSpc>
            <a:spcBef>
              <a:spcPct val="0"/>
            </a:spcBef>
            <a:spcAft>
              <a:spcPct val="35000"/>
            </a:spcAft>
            <a:buNone/>
          </a:pPr>
          <a:r>
            <a:rPr lang="en-US" sz="3400" kern="1200" dirty="0"/>
            <a:t>Perform image processing</a:t>
          </a:r>
        </a:p>
      </dsp:txBody>
      <dsp:txXfrm>
        <a:off x="3523691" y="913271"/>
        <a:ext cx="2858616" cy="1715169"/>
      </dsp:txXfrm>
    </dsp:sp>
    <dsp:sp modelId="{62DA0AFC-39C0-41F3-911E-A0091DC0923E}">
      <dsp:nvSpPr>
        <dsp:cNvPr id="0" name=""/>
        <dsp:cNvSpPr/>
      </dsp:nvSpPr>
      <dsp:spPr>
        <a:xfrm>
          <a:off x="7039789" y="913271"/>
          <a:ext cx="2858616" cy="1715169"/>
        </a:xfrm>
        <a:prstGeom prst="rect">
          <a:avLst/>
        </a:prstGeom>
        <a:solidFill>
          <a:schemeClr val="tx2">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075" tIns="147033" rIns="140075" bIns="147033" numCol="1" spcCol="1270" anchor="ctr" anchorCtr="0">
          <a:noAutofit/>
        </a:bodyPr>
        <a:lstStyle/>
        <a:p>
          <a:pPr marL="0" lvl="0" indent="0" algn="ctr" defTabSz="1511300">
            <a:lnSpc>
              <a:spcPct val="100000"/>
            </a:lnSpc>
            <a:spcBef>
              <a:spcPct val="0"/>
            </a:spcBef>
            <a:spcAft>
              <a:spcPct val="35000"/>
            </a:spcAft>
            <a:buNone/>
          </a:pPr>
          <a:r>
            <a:rPr lang="en-US" sz="3400" kern="1200" dirty="0"/>
            <a:t>Evaluate the results</a:t>
          </a:r>
        </a:p>
      </dsp:txBody>
      <dsp:txXfrm>
        <a:off x="7039789" y="913271"/>
        <a:ext cx="2858616" cy="1715169"/>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GB"/>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71668FCF-ACDE-2A4B-A8C4-CCD3EFA98496}" type="datetimeFigureOut">
              <a:rPr lang="en-IT" smtClean="0"/>
              <a:t>22/01/23</a:t>
            </a:fld>
            <a:endParaRPr lang="en-IT"/>
          </a:p>
        </p:txBody>
      </p:sp>
      <p:sp>
        <p:nvSpPr>
          <p:cNvPr id="5" name="Footer Placeholder 4"/>
          <p:cNvSpPr>
            <a:spLocks noGrp="1"/>
          </p:cNvSpPr>
          <p:nvPr>
            <p:ph type="ftr" sz="quarter" idx="11"/>
          </p:nvPr>
        </p:nvSpPr>
        <p:spPr>
          <a:xfrm>
            <a:off x="1876424" y="5410201"/>
            <a:ext cx="5124886" cy="365125"/>
          </a:xfrm>
        </p:spPr>
        <p:txBody>
          <a:bodyPr/>
          <a:lstStyle/>
          <a:p>
            <a:endParaRPr lang="en-IT"/>
          </a:p>
        </p:txBody>
      </p:sp>
      <p:sp>
        <p:nvSpPr>
          <p:cNvPr id="6" name="Slide Number Placeholder 5"/>
          <p:cNvSpPr>
            <a:spLocks noGrp="1"/>
          </p:cNvSpPr>
          <p:nvPr>
            <p:ph type="sldNum" sz="quarter" idx="12"/>
          </p:nvPr>
        </p:nvSpPr>
        <p:spPr>
          <a:xfrm>
            <a:off x="9896911" y="5410199"/>
            <a:ext cx="771089" cy="365125"/>
          </a:xfrm>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3592971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GB"/>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1668FCF-ACDE-2A4B-A8C4-CCD3EFA98496}" type="datetimeFigureOut">
              <a:rPr lang="en-IT" smtClean="0"/>
              <a:t>22/01/23</a:t>
            </a:fld>
            <a:endParaRPr lang="en-IT"/>
          </a:p>
        </p:txBody>
      </p:sp>
      <p:sp>
        <p:nvSpPr>
          <p:cNvPr id="6" name="Footer Placeholder 5"/>
          <p:cNvSpPr>
            <a:spLocks noGrp="1"/>
          </p:cNvSpPr>
          <p:nvPr>
            <p:ph type="ftr" sz="quarter" idx="11"/>
          </p:nvPr>
        </p:nvSpPr>
        <p:spPr/>
        <p:txBody>
          <a:bodyPr/>
          <a:lstStyle/>
          <a:p>
            <a:endParaRPr lang="en-IT"/>
          </a:p>
        </p:txBody>
      </p:sp>
      <p:sp>
        <p:nvSpPr>
          <p:cNvPr id="7" name="Slide Number Placeholder 6"/>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12361904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1668FCF-ACDE-2A4B-A8C4-CCD3EFA98496}" type="datetimeFigureOut">
              <a:rPr lang="en-IT" smtClean="0"/>
              <a:t>22/01/23</a:t>
            </a:fld>
            <a:endParaRPr lang="en-IT"/>
          </a:p>
        </p:txBody>
      </p:sp>
      <p:sp>
        <p:nvSpPr>
          <p:cNvPr id="6" name="Footer Placeholder 5"/>
          <p:cNvSpPr>
            <a:spLocks noGrp="1"/>
          </p:cNvSpPr>
          <p:nvPr>
            <p:ph type="ftr" sz="quarter" idx="11"/>
          </p:nvPr>
        </p:nvSpPr>
        <p:spPr/>
        <p:txBody>
          <a:bodyPr/>
          <a:lstStyle/>
          <a:p>
            <a:endParaRPr lang="en-IT"/>
          </a:p>
        </p:txBody>
      </p:sp>
      <p:sp>
        <p:nvSpPr>
          <p:cNvPr id="7" name="Slide Number Placeholder 6"/>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4704398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GB"/>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1668FCF-ACDE-2A4B-A8C4-CCD3EFA98496}" type="datetimeFigureOut">
              <a:rPr lang="en-IT" smtClean="0"/>
              <a:t>22/01/23</a:t>
            </a:fld>
            <a:endParaRPr lang="en-IT"/>
          </a:p>
        </p:txBody>
      </p:sp>
      <p:sp>
        <p:nvSpPr>
          <p:cNvPr id="6" name="Footer Placeholder 5"/>
          <p:cNvSpPr>
            <a:spLocks noGrp="1"/>
          </p:cNvSpPr>
          <p:nvPr>
            <p:ph type="ftr" sz="quarter" idx="11"/>
          </p:nvPr>
        </p:nvSpPr>
        <p:spPr/>
        <p:txBody>
          <a:bodyPr/>
          <a:lstStyle/>
          <a:p>
            <a:endParaRPr lang="en-IT"/>
          </a:p>
        </p:txBody>
      </p:sp>
      <p:sp>
        <p:nvSpPr>
          <p:cNvPr id="7" name="Slide Number Placeholder 6"/>
          <p:cNvSpPr>
            <a:spLocks noGrp="1"/>
          </p:cNvSpPr>
          <p:nvPr>
            <p:ph type="sldNum" sz="quarter" idx="12"/>
          </p:nvPr>
        </p:nvSpPr>
        <p:spPr/>
        <p:txBody>
          <a:bodyPr/>
          <a:lstStyle/>
          <a:p>
            <a:fld id="{2BBF1640-476A-4E41-A838-F3311F10C3DE}" type="slidenum">
              <a:rPr lang="en-IT" smtClean="0"/>
              <a:t>‹#›</a:t>
            </a:fld>
            <a:endParaRPr lang="en-IT"/>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995881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1668FCF-ACDE-2A4B-A8C4-CCD3EFA98496}" type="datetimeFigureOut">
              <a:rPr lang="en-IT" smtClean="0"/>
              <a:t>22/01/23</a:t>
            </a:fld>
            <a:endParaRPr lang="en-IT"/>
          </a:p>
        </p:txBody>
      </p:sp>
      <p:sp>
        <p:nvSpPr>
          <p:cNvPr id="6" name="Footer Placeholder 5"/>
          <p:cNvSpPr>
            <a:spLocks noGrp="1"/>
          </p:cNvSpPr>
          <p:nvPr>
            <p:ph type="ftr" sz="quarter" idx="11"/>
          </p:nvPr>
        </p:nvSpPr>
        <p:spPr/>
        <p:txBody>
          <a:bodyPr/>
          <a:lstStyle/>
          <a:p>
            <a:endParaRPr lang="en-IT"/>
          </a:p>
        </p:txBody>
      </p:sp>
      <p:sp>
        <p:nvSpPr>
          <p:cNvPr id="7" name="Slide Number Placeholder 6"/>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32830718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71668FCF-ACDE-2A4B-A8C4-CCD3EFA98496}" type="datetimeFigureOut">
              <a:rPr lang="en-IT" smtClean="0"/>
              <a:t>22/01/23</a:t>
            </a:fld>
            <a:endParaRPr lang="en-IT"/>
          </a:p>
        </p:txBody>
      </p:sp>
      <p:sp>
        <p:nvSpPr>
          <p:cNvPr id="4" name="Footer Placeholder 3"/>
          <p:cNvSpPr>
            <a:spLocks noGrp="1"/>
          </p:cNvSpPr>
          <p:nvPr>
            <p:ph type="ftr" sz="quarter" idx="11"/>
          </p:nvPr>
        </p:nvSpPr>
        <p:spPr/>
        <p:txBody>
          <a:bodyPr/>
          <a:lstStyle/>
          <a:p>
            <a:endParaRPr lang="en-IT"/>
          </a:p>
        </p:txBody>
      </p:sp>
      <p:sp>
        <p:nvSpPr>
          <p:cNvPr id="5" name="Slide Number Placeholder 4"/>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20951260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71668FCF-ACDE-2A4B-A8C4-CCD3EFA98496}" type="datetimeFigureOut">
              <a:rPr lang="en-IT" smtClean="0"/>
              <a:t>22/01/23</a:t>
            </a:fld>
            <a:endParaRPr lang="en-IT"/>
          </a:p>
        </p:txBody>
      </p:sp>
      <p:sp>
        <p:nvSpPr>
          <p:cNvPr id="4" name="Footer Placeholder 3"/>
          <p:cNvSpPr>
            <a:spLocks noGrp="1"/>
          </p:cNvSpPr>
          <p:nvPr>
            <p:ph type="ftr" sz="quarter" idx="11"/>
          </p:nvPr>
        </p:nvSpPr>
        <p:spPr/>
        <p:txBody>
          <a:bodyPr/>
          <a:lstStyle/>
          <a:p>
            <a:endParaRPr lang="en-IT"/>
          </a:p>
        </p:txBody>
      </p:sp>
      <p:sp>
        <p:nvSpPr>
          <p:cNvPr id="5" name="Slide Number Placeholder 4"/>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8375970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1668FCF-ACDE-2A4B-A8C4-CCD3EFA98496}" type="datetimeFigureOut">
              <a:rPr lang="en-IT" smtClean="0"/>
              <a:t>22/01/23</a:t>
            </a:fld>
            <a:endParaRPr lang="en-IT"/>
          </a:p>
        </p:txBody>
      </p:sp>
      <p:sp>
        <p:nvSpPr>
          <p:cNvPr id="5" name="Footer Placeholder 4"/>
          <p:cNvSpPr>
            <a:spLocks noGrp="1"/>
          </p:cNvSpPr>
          <p:nvPr>
            <p:ph type="ftr" sz="quarter" idx="11"/>
          </p:nvPr>
        </p:nvSpPr>
        <p:spPr/>
        <p:txBody>
          <a:bodyPr/>
          <a:lstStyle/>
          <a:p>
            <a:endParaRPr lang="en-IT"/>
          </a:p>
        </p:txBody>
      </p:sp>
      <p:sp>
        <p:nvSpPr>
          <p:cNvPr id="6" name="Slide Number Placeholder 5"/>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19590471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1668FCF-ACDE-2A4B-A8C4-CCD3EFA98496}" type="datetimeFigureOut">
              <a:rPr lang="en-IT" smtClean="0"/>
              <a:t>22/01/23</a:t>
            </a:fld>
            <a:endParaRPr lang="en-IT"/>
          </a:p>
        </p:txBody>
      </p:sp>
      <p:sp>
        <p:nvSpPr>
          <p:cNvPr id="5" name="Footer Placeholder 4"/>
          <p:cNvSpPr>
            <a:spLocks noGrp="1"/>
          </p:cNvSpPr>
          <p:nvPr>
            <p:ph type="ftr" sz="quarter" idx="11"/>
          </p:nvPr>
        </p:nvSpPr>
        <p:spPr/>
        <p:txBody>
          <a:bodyPr/>
          <a:lstStyle/>
          <a:p>
            <a:endParaRPr lang="en-IT"/>
          </a:p>
        </p:txBody>
      </p:sp>
      <p:sp>
        <p:nvSpPr>
          <p:cNvPr id="6" name="Slide Number Placeholder 5"/>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2220016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1668FCF-ACDE-2A4B-A8C4-CCD3EFA98496}" type="datetimeFigureOut">
              <a:rPr lang="en-IT" smtClean="0"/>
              <a:t>22/01/23</a:t>
            </a:fld>
            <a:endParaRPr lang="en-IT"/>
          </a:p>
        </p:txBody>
      </p:sp>
      <p:sp>
        <p:nvSpPr>
          <p:cNvPr id="5" name="Footer Placeholder 4"/>
          <p:cNvSpPr>
            <a:spLocks noGrp="1"/>
          </p:cNvSpPr>
          <p:nvPr>
            <p:ph type="ftr" sz="quarter" idx="11"/>
          </p:nvPr>
        </p:nvSpPr>
        <p:spPr/>
        <p:txBody>
          <a:bodyPr/>
          <a:lstStyle/>
          <a:p>
            <a:endParaRPr lang="en-IT"/>
          </a:p>
        </p:txBody>
      </p:sp>
      <p:sp>
        <p:nvSpPr>
          <p:cNvPr id="6" name="Slide Number Placeholder 5"/>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40963594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71668FCF-ACDE-2A4B-A8C4-CCD3EFA98496}" type="datetimeFigureOut">
              <a:rPr lang="en-IT" smtClean="0"/>
              <a:t>22/01/23</a:t>
            </a:fld>
            <a:endParaRPr lang="en-IT"/>
          </a:p>
        </p:txBody>
      </p:sp>
      <p:sp>
        <p:nvSpPr>
          <p:cNvPr id="5" name="Footer Placeholder 4"/>
          <p:cNvSpPr>
            <a:spLocks noGrp="1"/>
          </p:cNvSpPr>
          <p:nvPr>
            <p:ph type="ftr" sz="quarter" idx="11"/>
          </p:nvPr>
        </p:nvSpPr>
        <p:spPr/>
        <p:txBody>
          <a:bodyPr/>
          <a:lstStyle/>
          <a:p>
            <a:endParaRPr lang="en-IT"/>
          </a:p>
        </p:txBody>
      </p:sp>
      <p:sp>
        <p:nvSpPr>
          <p:cNvPr id="6" name="Slide Number Placeholder 5"/>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3327553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71668FCF-ACDE-2A4B-A8C4-CCD3EFA98496}" type="datetimeFigureOut">
              <a:rPr lang="en-IT" smtClean="0"/>
              <a:t>22/01/23</a:t>
            </a:fld>
            <a:endParaRPr lang="en-IT"/>
          </a:p>
        </p:txBody>
      </p:sp>
      <p:sp>
        <p:nvSpPr>
          <p:cNvPr id="6" name="Footer Placeholder 5"/>
          <p:cNvSpPr>
            <a:spLocks noGrp="1"/>
          </p:cNvSpPr>
          <p:nvPr>
            <p:ph type="ftr" sz="quarter" idx="11"/>
          </p:nvPr>
        </p:nvSpPr>
        <p:spPr/>
        <p:txBody>
          <a:bodyPr/>
          <a:lstStyle/>
          <a:p>
            <a:endParaRPr lang="en-IT"/>
          </a:p>
        </p:txBody>
      </p:sp>
      <p:sp>
        <p:nvSpPr>
          <p:cNvPr id="7" name="Slide Number Placeholder 6"/>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3471431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71668FCF-ACDE-2A4B-A8C4-CCD3EFA98496}" type="datetimeFigureOut">
              <a:rPr lang="en-IT" smtClean="0"/>
              <a:t>22/01/23</a:t>
            </a:fld>
            <a:endParaRPr lang="en-IT"/>
          </a:p>
        </p:txBody>
      </p:sp>
      <p:sp>
        <p:nvSpPr>
          <p:cNvPr id="8" name="Footer Placeholder 7"/>
          <p:cNvSpPr>
            <a:spLocks noGrp="1"/>
          </p:cNvSpPr>
          <p:nvPr>
            <p:ph type="ftr" sz="quarter" idx="11"/>
          </p:nvPr>
        </p:nvSpPr>
        <p:spPr/>
        <p:txBody>
          <a:bodyPr/>
          <a:lstStyle/>
          <a:p>
            <a:endParaRPr lang="en-IT"/>
          </a:p>
        </p:txBody>
      </p:sp>
      <p:sp>
        <p:nvSpPr>
          <p:cNvPr id="9" name="Slide Number Placeholder 8"/>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755032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71668FCF-ACDE-2A4B-A8C4-CCD3EFA98496}" type="datetimeFigureOut">
              <a:rPr lang="en-IT" smtClean="0"/>
              <a:t>22/01/23</a:t>
            </a:fld>
            <a:endParaRPr lang="en-IT"/>
          </a:p>
        </p:txBody>
      </p:sp>
      <p:sp>
        <p:nvSpPr>
          <p:cNvPr id="4" name="Footer Placeholder 3"/>
          <p:cNvSpPr>
            <a:spLocks noGrp="1"/>
          </p:cNvSpPr>
          <p:nvPr>
            <p:ph type="ftr" sz="quarter" idx="11"/>
          </p:nvPr>
        </p:nvSpPr>
        <p:spPr/>
        <p:txBody>
          <a:bodyPr/>
          <a:lstStyle/>
          <a:p>
            <a:endParaRPr lang="en-IT"/>
          </a:p>
        </p:txBody>
      </p:sp>
      <p:sp>
        <p:nvSpPr>
          <p:cNvPr id="5" name="Slide Number Placeholder 4"/>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816617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668FCF-ACDE-2A4B-A8C4-CCD3EFA98496}" type="datetimeFigureOut">
              <a:rPr lang="en-IT" smtClean="0"/>
              <a:t>22/01/23</a:t>
            </a:fld>
            <a:endParaRPr lang="en-IT"/>
          </a:p>
        </p:txBody>
      </p:sp>
      <p:sp>
        <p:nvSpPr>
          <p:cNvPr id="3" name="Footer Placeholder 2"/>
          <p:cNvSpPr>
            <a:spLocks noGrp="1"/>
          </p:cNvSpPr>
          <p:nvPr>
            <p:ph type="ftr" sz="quarter" idx="11"/>
          </p:nvPr>
        </p:nvSpPr>
        <p:spPr/>
        <p:txBody>
          <a:bodyPr/>
          <a:lstStyle/>
          <a:p>
            <a:endParaRPr lang="en-IT"/>
          </a:p>
        </p:txBody>
      </p:sp>
      <p:sp>
        <p:nvSpPr>
          <p:cNvPr id="4" name="Slide Number Placeholder 3"/>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39787196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1668FCF-ACDE-2A4B-A8C4-CCD3EFA98496}" type="datetimeFigureOut">
              <a:rPr lang="en-IT" smtClean="0"/>
              <a:t>22/01/23</a:t>
            </a:fld>
            <a:endParaRPr lang="en-IT"/>
          </a:p>
        </p:txBody>
      </p:sp>
      <p:sp>
        <p:nvSpPr>
          <p:cNvPr id="6" name="Footer Placeholder 5"/>
          <p:cNvSpPr>
            <a:spLocks noGrp="1"/>
          </p:cNvSpPr>
          <p:nvPr>
            <p:ph type="ftr" sz="quarter" idx="11"/>
          </p:nvPr>
        </p:nvSpPr>
        <p:spPr/>
        <p:txBody>
          <a:bodyPr/>
          <a:lstStyle/>
          <a:p>
            <a:endParaRPr lang="en-IT"/>
          </a:p>
        </p:txBody>
      </p:sp>
      <p:sp>
        <p:nvSpPr>
          <p:cNvPr id="7" name="Slide Number Placeholder 6"/>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27198021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1668FCF-ACDE-2A4B-A8C4-CCD3EFA98496}" type="datetimeFigureOut">
              <a:rPr lang="en-IT" smtClean="0"/>
              <a:t>22/01/23</a:t>
            </a:fld>
            <a:endParaRPr lang="en-IT"/>
          </a:p>
        </p:txBody>
      </p:sp>
      <p:sp>
        <p:nvSpPr>
          <p:cNvPr id="6" name="Footer Placeholder 5"/>
          <p:cNvSpPr>
            <a:spLocks noGrp="1"/>
          </p:cNvSpPr>
          <p:nvPr>
            <p:ph type="ftr" sz="quarter" idx="11"/>
          </p:nvPr>
        </p:nvSpPr>
        <p:spPr/>
        <p:txBody>
          <a:bodyPr/>
          <a:lstStyle/>
          <a:p>
            <a:endParaRPr lang="en-IT"/>
          </a:p>
        </p:txBody>
      </p:sp>
      <p:sp>
        <p:nvSpPr>
          <p:cNvPr id="7" name="Slide Number Placeholder 6"/>
          <p:cNvSpPr>
            <a:spLocks noGrp="1"/>
          </p:cNvSpPr>
          <p:nvPr>
            <p:ph type="sldNum" sz="quarter" idx="12"/>
          </p:nvPr>
        </p:nvSpPr>
        <p:spPr/>
        <p:txBody>
          <a:bodyPr/>
          <a:lstStyle/>
          <a:p>
            <a:fld id="{2BBF1640-476A-4E41-A838-F3311F10C3DE}" type="slidenum">
              <a:rPr lang="en-IT" smtClean="0"/>
              <a:t>‹#›</a:t>
            </a:fld>
            <a:endParaRPr lang="en-IT"/>
          </a:p>
        </p:txBody>
      </p:sp>
    </p:spTree>
    <p:extLst>
      <p:ext uri="{BB962C8B-B14F-4D97-AF65-F5344CB8AC3E}">
        <p14:creationId xmlns:p14="http://schemas.microsoft.com/office/powerpoint/2010/main" val="2688320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1668FCF-ACDE-2A4B-A8C4-CCD3EFA98496}" type="datetimeFigureOut">
              <a:rPr lang="en-IT" smtClean="0"/>
              <a:t>22/01/23</a:t>
            </a:fld>
            <a:endParaRPr lang="en-IT"/>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T"/>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BBF1640-476A-4E41-A838-F3311F10C3DE}" type="slidenum">
              <a:rPr lang="en-IT" smtClean="0"/>
              <a:t>‹#›</a:t>
            </a:fld>
            <a:endParaRPr lang="en-IT"/>
          </a:p>
        </p:txBody>
      </p:sp>
    </p:spTree>
    <p:extLst>
      <p:ext uri="{BB962C8B-B14F-4D97-AF65-F5344CB8AC3E}">
        <p14:creationId xmlns:p14="http://schemas.microsoft.com/office/powerpoint/2010/main" val="2110244732"/>
      </p:ext>
    </p:extLst>
  </p:cSld>
  <p:clrMap bg1="dk1" tx1="lt1" bg2="dk2" tx2="lt2" accent1="accent1" accent2="accent2" accent3="accent3" accent4="accent4" accent5="accent5" accent6="accent6" hlink="hlink" folHlink="folHlink"/>
  <p:sldLayoutIdLst>
    <p:sldLayoutId id="2147483916" r:id="rId1"/>
    <p:sldLayoutId id="2147483917" r:id="rId2"/>
    <p:sldLayoutId id="2147483918" r:id="rId3"/>
    <p:sldLayoutId id="2147483919" r:id="rId4"/>
    <p:sldLayoutId id="2147483920" r:id="rId5"/>
    <p:sldLayoutId id="2147483921" r:id="rId6"/>
    <p:sldLayoutId id="2147483922" r:id="rId7"/>
    <p:sldLayoutId id="2147483923" r:id="rId8"/>
    <p:sldLayoutId id="2147483924" r:id="rId9"/>
    <p:sldLayoutId id="2147483925" r:id="rId10"/>
    <p:sldLayoutId id="2147483926" r:id="rId11"/>
    <p:sldLayoutId id="2147483927" r:id="rId12"/>
    <p:sldLayoutId id="2147483928" r:id="rId13"/>
    <p:sldLayoutId id="2147483929" r:id="rId14"/>
    <p:sldLayoutId id="2147483930" r:id="rId15"/>
    <p:sldLayoutId id="2147483931" r:id="rId16"/>
    <p:sldLayoutId id="2147483932"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06180-12FB-D33B-E996-85B5C0B59057}"/>
              </a:ext>
            </a:extLst>
          </p:cNvPr>
          <p:cNvSpPr>
            <a:spLocks noGrp="1"/>
          </p:cNvSpPr>
          <p:nvPr>
            <p:ph type="ctrTitle"/>
          </p:nvPr>
        </p:nvSpPr>
        <p:spPr>
          <a:xfrm>
            <a:off x="1876424" y="1122363"/>
            <a:ext cx="9542690" cy="2387600"/>
          </a:xfrm>
        </p:spPr>
        <p:txBody>
          <a:bodyPr>
            <a:normAutofit/>
          </a:bodyPr>
          <a:lstStyle/>
          <a:p>
            <a:r>
              <a:rPr lang="en-IT" sz="3600" dirty="0"/>
              <a:t>Vehicle Classifaction and Detection</a:t>
            </a:r>
          </a:p>
        </p:txBody>
      </p:sp>
      <p:sp>
        <p:nvSpPr>
          <p:cNvPr id="3" name="Subtitle 2">
            <a:extLst>
              <a:ext uri="{FF2B5EF4-FFF2-40B4-BE49-F238E27FC236}">
                <a16:creationId xmlns:a16="http://schemas.microsoft.com/office/drawing/2014/main" id="{CEB853A6-F068-E184-FDFB-F3CC878E6558}"/>
              </a:ext>
            </a:extLst>
          </p:cNvPr>
          <p:cNvSpPr>
            <a:spLocks noGrp="1"/>
          </p:cNvSpPr>
          <p:nvPr>
            <p:ph type="subTitle" idx="1"/>
          </p:nvPr>
        </p:nvSpPr>
        <p:spPr/>
        <p:txBody>
          <a:bodyPr/>
          <a:lstStyle/>
          <a:p>
            <a:r>
              <a:rPr lang="en-GB" dirty="0"/>
              <a:t>V</a:t>
            </a:r>
            <a:r>
              <a:rPr lang="en-IT" dirty="0"/>
              <a:t>ision and perception project</a:t>
            </a:r>
          </a:p>
        </p:txBody>
      </p:sp>
      <p:sp>
        <p:nvSpPr>
          <p:cNvPr id="4" name="TextBox 3">
            <a:extLst>
              <a:ext uri="{FF2B5EF4-FFF2-40B4-BE49-F238E27FC236}">
                <a16:creationId xmlns:a16="http://schemas.microsoft.com/office/drawing/2014/main" id="{FDEBE19F-4600-0D2D-860E-3B3F5217EF06}"/>
              </a:ext>
            </a:extLst>
          </p:cNvPr>
          <p:cNvSpPr txBox="1"/>
          <p:nvPr/>
        </p:nvSpPr>
        <p:spPr>
          <a:xfrm>
            <a:off x="9590314" y="5508171"/>
            <a:ext cx="2329036" cy="646331"/>
          </a:xfrm>
          <a:prstGeom prst="rect">
            <a:avLst/>
          </a:prstGeom>
          <a:noFill/>
        </p:spPr>
        <p:txBody>
          <a:bodyPr wrap="none" rtlCol="0">
            <a:spAutoFit/>
          </a:bodyPr>
          <a:lstStyle/>
          <a:p>
            <a:r>
              <a:rPr lang="en-GB" dirty="0"/>
              <a:t>P</a:t>
            </a:r>
            <a:r>
              <a:rPr lang="en-IT" dirty="0"/>
              <a:t>resented by, </a:t>
            </a:r>
          </a:p>
          <a:p>
            <a:r>
              <a:rPr lang="en-IT" dirty="0"/>
              <a:t>Akshayaa Udayakumar</a:t>
            </a:r>
          </a:p>
        </p:txBody>
      </p:sp>
    </p:spTree>
    <p:extLst>
      <p:ext uri="{BB962C8B-B14F-4D97-AF65-F5344CB8AC3E}">
        <p14:creationId xmlns:p14="http://schemas.microsoft.com/office/powerpoint/2010/main" val="1316250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5064F-62B4-7EF2-A3DB-F18F685327C8}"/>
              </a:ext>
            </a:extLst>
          </p:cNvPr>
          <p:cNvSpPr>
            <a:spLocks noGrp="1"/>
          </p:cNvSpPr>
          <p:nvPr>
            <p:ph type="title"/>
          </p:nvPr>
        </p:nvSpPr>
        <p:spPr/>
        <p:txBody>
          <a:bodyPr/>
          <a:lstStyle/>
          <a:p>
            <a:r>
              <a:rPr lang="en-IT" dirty="0"/>
              <a:t>Non-max suppression	</a:t>
            </a:r>
          </a:p>
        </p:txBody>
      </p:sp>
      <p:sp>
        <p:nvSpPr>
          <p:cNvPr id="3" name="Content Placeholder 2">
            <a:extLst>
              <a:ext uri="{FF2B5EF4-FFF2-40B4-BE49-F238E27FC236}">
                <a16:creationId xmlns:a16="http://schemas.microsoft.com/office/drawing/2014/main" id="{67532E36-340B-AD68-D365-C8BD32477A59}"/>
              </a:ext>
            </a:extLst>
          </p:cNvPr>
          <p:cNvSpPr>
            <a:spLocks noGrp="1"/>
          </p:cNvSpPr>
          <p:nvPr>
            <p:ph idx="1"/>
          </p:nvPr>
        </p:nvSpPr>
        <p:spPr/>
        <p:txBody>
          <a:bodyPr/>
          <a:lstStyle/>
          <a:p>
            <a:pPr algn="l" fontAlgn="base"/>
            <a:r>
              <a:rPr lang="en-GB" b="0" i="0" u="none" strike="noStrike" dirty="0">
                <a:effectLst/>
                <a:latin typeface="Georgia" panose="02040502050405020303" pitchFamily="18" charset="0"/>
              </a:rPr>
              <a:t>YOLO sometimes gives multiple bounding boxes for a single object, so we have to reduce the number of detection boxes and have to take the best detection box for each class.</a:t>
            </a:r>
          </a:p>
          <a:p>
            <a:r>
              <a:rPr lang="en-GB" b="0" i="0" u="none" strike="noStrike" dirty="0">
                <a:effectLst/>
                <a:latin typeface="inherit"/>
              </a:rPr>
              <a:t>Using the </a:t>
            </a:r>
            <a:r>
              <a:rPr lang="en-GB" b="0" i="0" u="none" strike="noStrike" dirty="0" err="1">
                <a:effectLst/>
                <a:latin typeface="inherit"/>
              </a:rPr>
              <a:t>NMSBoxes</a:t>
            </a:r>
            <a:r>
              <a:rPr lang="en-GB" b="0" i="0" u="none" strike="noStrike" dirty="0">
                <a:effectLst/>
                <a:latin typeface="inherit"/>
              </a:rPr>
              <a:t>() method we reduce the number of boxes and take only the best detection box for the class.</a:t>
            </a:r>
          </a:p>
          <a:p>
            <a:endParaRPr lang="en-IT" dirty="0"/>
          </a:p>
        </p:txBody>
      </p:sp>
    </p:spTree>
    <p:extLst>
      <p:ext uri="{BB962C8B-B14F-4D97-AF65-F5344CB8AC3E}">
        <p14:creationId xmlns:p14="http://schemas.microsoft.com/office/powerpoint/2010/main" val="3408473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1E819-B5DC-B928-9A36-EF3A843A942F}"/>
              </a:ext>
            </a:extLst>
          </p:cNvPr>
          <p:cNvSpPr>
            <a:spLocks noGrp="1"/>
          </p:cNvSpPr>
          <p:nvPr>
            <p:ph type="title"/>
          </p:nvPr>
        </p:nvSpPr>
        <p:spPr/>
        <p:txBody>
          <a:bodyPr/>
          <a:lstStyle/>
          <a:p>
            <a:r>
              <a:rPr lang="en-GB" dirty="0"/>
              <a:t>O</a:t>
            </a:r>
            <a:r>
              <a:rPr lang="en-IT" dirty="0"/>
              <a:t>utput: with Neural Networks:</a:t>
            </a:r>
          </a:p>
        </p:txBody>
      </p:sp>
      <p:sp>
        <p:nvSpPr>
          <p:cNvPr id="3" name="Content Placeholder 2">
            <a:extLst>
              <a:ext uri="{FF2B5EF4-FFF2-40B4-BE49-F238E27FC236}">
                <a16:creationId xmlns:a16="http://schemas.microsoft.com/office/drawing/2014/main" id="{9092A87B-E870-8BFA-1A3D-A5A881F96577}"/>
              </a:ext>
            </a:extLst>
          </p:cNvPr>
          <p:cNvSpPr>
            <a:spLocks noGrp="1"/>
          </p:cNvSpPr>
          <p:nvPr>
            <p:ph idx="1"/>
          </p:nvPr>
        </p:nvSpPr>
        <p:spPr>
          <a:xfrm>
            <a:off x="749527" y="1658143"/>
            <a:ext cx="9060680" cy="2090897"/>
          </a:xfrm>
        </p:spPr>
        <p:txBody>
          <a:bodyPr>
            <a:normAutofit lnSpcReduction="10000"/>
          </a:bodyPr>
          <a:lstStyle/>
          <a:p>
            <a:pPr algn="l" fontAlgn="base"/>
            <a:r>
              <a:rPr lang="en-GB" b="0" i="0" u="none" strike="noStrike" dirty="0">
                <a:effectLst/>
                <a:latin typeface="Georgia" panose="02040502050405020303" pitchFamily="18" charset="0"/>
              </a:rPr>
              <a:t>The network forward output contains 3 outputs. Each output object is a vector of length 85.</a:t>
            </a:r>
          </a:p>
          <a:p>
            <a:pPr algn="l" fontAlgn="base">
              <a:buFont typeface="Arial" panose="020B0604020202020204" pitchFamily="34" charset="0"/>
              <a:buChar char="•"/>
            </a:pPr>
            <a:r>
              <a:rPr lang="en-GB" b="0" i="0" u="none" strike="noStrike" dirty="0">
                <a:effectLst/>
                <a:latin typeface="inherit"/>
              </a:rPr>
              <a:t>4x the bounding box (</a:t>
            </a:r>
            <a:r>
              <a:rPr lang="en-GB" b="0" i="0" u="none" strike="noStrike" dirty="0" err="1">
                <a:effectLst/>
                <a:latin typeface="inherit"/>
              </a:rPr>
              <a:t>centerX</a:t>
            </a:r>
            <a:r>
              <a:rPr lang="en-GB" b="0" i="0" u="none" strike="noStrike" dirty="0">
                <a:effectLst/>
                <a:latin typeface="inherit"/>
              </a:rPr>
              <a:t>, </a:t>
            </a:r>
            <a:r>
              <a:rPr lang="en-GB" b="0" i="0" u="none" strike="noStrike" dirty="0" err="1">
                <a:effectLst/>
                <a:latin typeface="inherit"/>
              </a:rPr>
              <a:t>centerY</a:t>
            </a:r>
            <a:r>
              <a:rPr lang="en-GB" b="0" i="0" u="none" strike="noStrike" dirty="0">
                <a:effectLst/>
                <a:latin typeface="inherit"/>
              </a:rPr>
              <a:t>, width, height)</a:t>
            </a:r>
          </a:p>
          <a:p>
            <a:pPr algn="l" fontAlgn="base">
              <a:buFont typeface="Arial" panose="020B0604020202020204" pitchFamily="34" charset="0"/>
              <a:buChar char="•"/>
            </a:pPr>
            <a:r>
              <a:rPr lang="en-GB" b="0" i="0" u="none" strike="noStrike" dirty="0">
                <a:effectLst/>
                <a:latin typeface="inherit"/>
              </a:rPr>
              <a:t>1x box confidence</a:t>
            </a:r>
          </a:p>
          <a:p>
            <a:endParaRPr lang="en-IT" dirty="0"/>
          </a:p>
        </p:txBody>
      </p:sp>
      <p:pic>
        <p:nvPicPr>
          <p:cNvPr id="7" name="Picture 6">
            <a:extLst>
              <a:ext uri="{FF2B5EF4-FFF2-40B4-BE49-F238E27FC236}">
                <a16:creationId xmlns:a16="http://schemas.microsoft.com/office/drawing/2014/main" id="{0B967180-3E8E-FCDE-EDD7-A782CC041D53}"/>
              </a:ext>
            </a:extLst>
          </p:cNvPr>
          <p:cNvPicPr>
            <a:picLocks noChangeAspect="1"/>
          </p:cNvPicPr>
          <p:nvPr/>
        </p:nvPicPr>
        <p:blipFill>
          <a:blip r:embed="rId2"/>
          <a:stretch>
            <a:fillRect/>
          </a:stretch>
        </p:blipFill>
        <p:spPr>
          <a:xfrm>
            <a:off x="5042263" y="3136714"/>
            <a:ext cx="5837992" cy="3559086"/>
          </a:xfrm>
          <a:prstGeom prst="rect">
            <a:avLst/>
          </a:prstGeom>
        </p:spPr>
      </p:pic>
    </p:spTree>
    <p:extLst>
      <p:ext uri="{BB962C8B-B14F-4D97-AF65-F5344CB8AC3E}">
        <p14:creationId xmlns:p14="http://schemas.microsoft.com/office/powerpoint/2010/main" val="3193734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1E819-B5DC-B928-9A36-EF3A843A942F}"/>
              </a:ext>
            </a:extLst>
          </p:cNvPr>
          <p:cNvSpPr>
            <a:spLocks noGrp="1"/>
          </p:cNvSpPr>
          <p:nvPr>
            <p:ph type="title"/>
          </p:nvPr>
        </p:nvSpPr>
        <p:spPr/>
        <p:txBody>
          <a:bodyPr/>
          <a:lstStyle/>
          <a:p>
            <a:r>
              <a:rPr lang="en-GB" dirty="0"/>
              <a:t>O</a:t>
            </a:r>
            <a:r>
              <a:rPr lang="en-IT" dirty="0"/>
              <a:t>utput: with NO Neural Networks:</a:t>
            </a:r>
          </a:p>
        </p:txBody>
      </p:sp>
      <p:sp>
        <p:nvSpPr>
          <p:cNvPr id="3" name="Content Placeholder 2">
            <a:extLst>
              <a:ext uri="{FF2B5EF4-FFF2-40B4-BE49-F238E27FC236}">
                <a16:creationId xmlns:a16="http://schemas.microsoft.com/office/drawing/2014/main" id="{9092A87B-E870-8BFA-1A3D-A5A881F96577}"/>
              </a:ext>
            </a:extLst>
          </p:cNvPr>
          <p:cNvSpPr>
            <a:spLocks noGrp="1"/>
          </p:cNvSpPr>
          <p:nvPr>
            <p:ph idx="1"/>
          </p:nvPr>
        </p:nvSpPr>
        <p:spPr>
          <a:xfrm>
            <a:off x="997721" y="1557156"/>
            <a:ext cx="9905999" cy="3541714"/>
          </a:xfrm>
        </p:spPr>
        <p:txBody>
          <a:bodyPr/>
          <a:lstStyle/>
          <a:p>
            <a:pPr algn="l" fontAlgn="base"/>
            <a:r>
              <a:rPr lang="en-GB" b="0" i="0" u="none" strike="noStrike" dirty="0">
                <a:effectLst/>
                <a:latin typeface="Georgia" panose="02040502050405020303" pitchFamily="18" charset="0"/>
              </a:rPr>
              <a:t>The output of the following program is a video that consists of detection (bounding boxes) of objects of 2 classes </a:t>
            </a:r>
            <a:r>
              <a:rPr lang="en-GB" b="0" i="0" u="none" strike="noStrike" dirty="0" err="1">
                <a:effectLst/>
                <a:latin typeface="Georgia" panose="02040502050405020303" pitchFamily="18" charset="0"/>
              </a:rPr>
              <a:t>i.e</a:t>
            </a:r>
            <a:r>
              <a:rPr lang="en-GB" b="0" i="0" u="none" strike="noStrike" dirty="0">
                <a:effectLst/>
                <a:latin typeface="Georgia" panose="02040502050405020303" pitchFamily="18" charset="0"/>
              </a:rPr>
              <a:t> cars and trucks. </a:t>
            </a:r>
            <a:endParaRPr lang="en-GB" b="0" i="0" u="none" strike="noStrike" dirty="0">
              <a:effectLst/>
              <a:latin typeface="inherit"/>
            </a:endParaRPr>
          </a:p>
          <a:p>
            <a:endParaRPr lang="en-IT" dirty="0"/>
          </a:p>
        </p:txBody>
      </p:sp>
      <p:pic>
        <p:nvPicPr>
          <p:cNvPr id="5" name="Picture 4">
            <a:extLst>
              <a:ext uri="{FF2B5EF4-FFF2-40B4-BE49-F238E27FC236}">
                <a16:creationId xmlns:a16="http://schemas.microsoft.com/office/drawing/2014/main" id="{B955AF11-4E20-5D55-F555-F58E34E4C1F7}"/>
              </a:ext>
            </a:extLst>
          </p:cNvPr>
          <p:cNvPicPr>
            <a:picLocks noChangeAspect="1"/>
          </p:cNvPicPr>
          <p:nvPr/>
        </p:nvPicPr>
        <p:blipFill>
          <a:blip r:embed="rId2"/>
          <a:stretch>
            <a:fillRect/>
          </a:stretch>
        </p:blipFill>
        <p:spPr>
          <a:xfrm>
            <a:off x="2850870" y="2625634"/>
            <a:ext cx="5996781" cy="3762103"/>
          </a:xfrm>
          <a:prstGeom prst="rect">
            <a:avLst/>
          </a:prstGeom>
        </p:spPr>
      </p:pic>
    </p:spTree>
    <p:extLst>
      <p:ext uri="{BB962C8B-B14F-4D97-AF65-F5344CB8AC3E}">
        <p14:creationId xmlns:p14="http://schemas.microsoft.com/office/powerpoint/2010/main" val="285391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AAF93-18C5-B42C-CB1E-DD725BEBB79E}"/>
              </a:ext>
            </a:extLst>
          </p:cNvPr>
          <p:cNvSpPr>
            <a:spLocks noGrp="1"/>
          </p:cNvSpPr>
          <p:nvPr>
            <p:ph type="title"/>
          </p:nvPr>
        </p:nvSpPr>
        <p:spPr/>
        <p:txBody>
          <a:bodyPr/>
          <a:lstStyle/>
          <a:p>
            <a:r>
              <a:rPr lang="en-GB" dirty="0"/>
              <a:t>C</a:t>
            </a:r>
            <a:r>
              <a:rPr lang="en-IT" dirty="0"/>
              <a:t>omparisions and conclusions:</a:t>
            </a:r>
          </a:p>
        </p:txBody>
      </p:sp>
      <p:graphicFrame>
        <p:nvGraphicFramePr>
          <p:cNvPr id="4" name="Table 4">
            <a:extLst>
              <a:ext uri="{FF2B5EF4-FFF2-40B4-BE49-F238E27FC236}">
                <a16:creationId xmlns:a16="http://schemas.microsoft.com/office/drawing/2014/main" id="{6FA29DD5-1C83-4EC3-2962-B05B4AD4237B}"/>
              </a:ext>
            </a:extLst>
          </p:cNvPr>
          <p:cNvGraphicFramePr>
            <a:graphicFrameLocks noGrp="1"/>
          </p:cNvGraphicFramePr>
          <p:nvPr>
            <p:ph idx="1"/>
            <p:extLst>
              <p:ext uri="{D42A27DB-BD31-4B8C-83A1-F6EECF244321}">
                <p14:modId xmlns:p14="http://schemas.microsoft.com/office/powerpoint/2010/main" val="3669285398"/>
              </p:ext>
            </p:extLst>
          </p:nvPr>
        </p:nvGraphicFramePr>
        <p:xfrm>
          <a:off x="1141413" y="1789611"/>
          <a:ext cx="9905998" cy="2493394"/>
        </p:xfrm>
        <a:graphic>
          <a:graphicData uri="http://schemas.openxmlformats.org/drawingml/2006/table">
            <a:tbl>
              <a:tblPr firstRow="1" bandRow="1">
                <a:tableStyleId>{073A0DAA-6AF3-43AB-8588-CEC1D06C72B9}</a:tableStyleId>
              </a:tblPr>
              <a:tblGrid>
                <a:gridCol w="4952999">
                  <a:extLst>
                    <a:ext uri="{9D8B030D-6E8A-4147-A177-3AD203B41FA5}">
                      <a16:colId xmlns:a16="http://schemas.microsoft.com/office/drawing/2014/main" val="3290185600"/>
                    </a:ext>
                  </a:extLst>
                </a:gridCol>
                <a:gridCol w="4952999">
                  <a:extLst>
                    <a:ext uri="{9D8B030D-6E8A-4147-A177-3AD203B41FA5}">
                      <a16:colId xmlns:a16="http://schemas.microsoft.com/office/drawing/2014/main" val="762076894"/>
                    </a:ext>
                  </a:extLst>
                </a:gridCol>
              </a:tblGrid>
              <a:tr h="496389">
                <a:tc>
                  <a:txBody>
                    <a:bodyPr/>
                    <a:lstStyle/>
                    <a:p>
                      <a:r>
                        <a:rPr lang="en-GB" dirty="0"/>
                        <a:t>W</a:t>
                      </a:r>
                      <a:r>
                        <a:rPr lang="en-IT" dirty="0"/>
                        <a:t>ith neural networks </a:t>
                      </a:r>
                    </a:p>
                  </a:txBody>
                  <a:tcPr/>
                </a:tc>
                <a:tc>
                  <a:txBody>
                    <a:bodyPr/>
                    <a:lstStyle/>
                    <a:p>
                      <a:r>
                        <a:rPr lang="en-IT" dirty="0"/>
                        <a:t>Without Neural networks </a:t>
                      </a:r>
                    </a:p>
                  </a:txBody>
                  <a:tcPr/>
                </a:tc>
                <a:extLst>
                  <a:ext uri="{0D108BD9-81ED-4DB2-BD59-A6C34878D82A}">
                    <a16:rowId xmlns:a16="http://schemas.microsoft.com/office/drawing/2014/main" val="2863287336"/>
                  </a:ext>
                </a:extLst>
              </a:tr>
              <a:tr h="889887">
                <a:tc>
                  <a:txBody>
                    <a:bodyPr/>
                    <a:lstStyle/>
                    <a:p>
                      <a:r>
                        <a:rPr lang="en-IT" dirty="0"/>
                        <a:t>1. </a:t>
                      </a:r>
                      <a:r>
                        <a:rPr lang="en-GB" dirty="0"/>
                        <a:t>P</a:t>
                      </a:r>
                      <a:r>
                        <a:rPr lang="en-IT" dirty="0"/>
                        <a:t>rocessing speed is much slower.</a:t>
                      </a:r>
                    </a:p>
                  </a:txBody>
                  <a:tcPr/>
                </a:tc>
                <a:tc>
                  <a:txBody>
                    <a:bodyPr/>
                    <a:lstStyle/>
                    <a:p>
                      <a:r>
                        <a:rPr lang="en-IT" dirty="0"/>
                        <a:t>1. </a:t>
                      </a:r>
                      <a:r>
                        <a:rPr lang="en-GB" dirty="0"/>
                        <a:t>V</a:t>
                      </a:r>
                      <a:r>
                        <a:rPr lang="en-IT" dirty="0"/>
                        <a:t>ery quick processing and no latency between frames </a:t>
                      </a:r>
                    </a:p>
                  </a:txBody>
                  <a:tcPr/>
                </a:tc>
                <a:extLst>
                  <a:ext uri="{0D108BD9-81ED-4DB2-BD59-A6C34878D82A}">
                    <a16:rowId xmlns:a16="http://schemas.microsoft.com/office/drawing/2014/main" val="2819699976"/>
                  </a:ext>
                </a:extLst>
              </a:tr>
              <a:tr h="1107118">
                <a:tc>
                  <a:txBody>
                    <a:bodyPr/>
                    <a:lstStyle/>
                    <a:p>
                      <a:r>
                        <a:rPr lang="en-IT" dirty="0"/>
                        <a:t>2. </a:t>
                      </a:r>
                      <a:r>
                        <a:rPr lang="en-GB" dirty="0"/>
                        <a:t>H</a:t>
                      </a:r>
                      <a:r>
                        <a:rPr lang="en-IT" dirty="0"/>
                        <a:t>arder constuction of program and involves the usage of multiple techonlogies and requires more computation power. </a:t>
                      </a:r>
                    </a:p>
                  </a:txBody>
                  <a:tcPr/>
                </a:tc>
                <a:tc>
                  <a:txBody>
                    <a:bodyPr/>
                    <a:lstStyle/>
                    <a:p>
                      <a:r>
                        <a:rPr lang="en-IT" dirty="0"/>
                        <a:t>2. Ligher model and requires a bit lower computation power and easier to understand. </a:t>
                      </a:r>
                    </a:p>
                    <a:p>
                      <a:endParaRPr lang="en-IT" dirty="0"/>
                    </a:p>
                  </a:txBody>
                  <a:tcPr/>
                </a:tc>
                <a:extLst>
                  <a:ext uri="{0D108BD9-81ED-4DB2-BD59-A6C34878D82A}">
                    <a16:rowId xmlns:a16="http://schemas.microsoft.com/office/drawing/2014/main" val="1754655857"/>
                  </a:ext>
                </a:extLst>
              </a:tr>
            </a:tbl>
          </a:graphicData>
        </a:graphic>
      </p:graphicFrame>
      <p:graphicFrame>
        <p:nvGraphicFramePr>
          <p:cNvPr id="8" name="Table 8">
            <a:extLst>
              <a:ext uri="{FF2B5EF4-FFF2-40B4-BE49-F238E27FC236}">
                <a16:creationId xmlns:a16="http://schemas.microsoft.com/office/drawing/2014/main" id="{006C191B-46E8-19E2-3720-3B7F7363D2F3}"/>
              </a:ext>
            </a:extLst>
          </p:cNvPr>
          <p:cNvGraphicFramePr>
            <a:graphicFrameLocks noGrp="1"/>
          </p:cNvGraphicFramePr>
          <p:nvPr>
            <p:extLst>
              <p:ext uri="{D42A27DB-BD31-4B8C-83A1-F6EECF244321}">
                <p14:modId xmlns:p14="http://schemas.microsoft.com/office/powerpoint/2010/main" val="3158427351"/>
              </p:ext>
            </p:extLst>
          </p:nvPr>
        </p:nvGraphicFramePr>
        <p:xfrm>
          <a:off x="1141412" y="4316260"/>
          <a:ext cx="9905998" cy="640080"/>
        </p:xfrm>
        <a:graphic>
          <a:graphicData uri="http://schemas.openxmlformats.org/drawingml/2006/table">
            <a:tbl>
              <a:tblPr firstRow="1" bandRow="1">
                <a:tableStyleId>{073A0DAA-6AF3-43AB-8588-CEC1D06C72B9}</a:tableStyleId>
              </a:tblPr>
              <a:tblGrid>
                <a:gridCol w="4952999">
                  <a:extLst>
                    <a:ext uri="{9D8B030D-6E8A-4147-A177-3AD203B41FA5}">
                      <a16:colId xmlns:a16="http://schemas.microsoft.com/office/drawing/2014/main" val="978417950"/>
                    </a:ext>
                  </a:extLst>
                </a:gridCol>
                <a:gridCol w="4952999">
                  <a:extLst>
                    <a:ext uri="{9D8B030D-6E8A-4147-A177-3AD203B41FA5}">
                      <a16:colId xmlns:a16="http://schemas.microsoft.com/office/drawing/2014/main" val="3297429374"/>
                    </a:ext>
                  </a:extLst>
                </a:gridCol>
              </a:tblGrid>
              <a:tr h="370840">
                <a:tc>
                  <a:txBody>
                    <a:bodyPr/>
                    <a:lstStyle/>
                    <a:p>
                      <a:r>
                        <a:rPr lang="en-IT" dirty="0"/>
                        <a:t>3. </a:t>
                      </a:r>
                      <a:r>
                        <a:rPr lang="en-GB" dirty="0"/>
                        <a:t>C</a:t>
                      </a:r>
                      <a:r>
                        <a:rPr lang="en-IT" dirty="0"/>
                        <a:t>an be scalled to many objects very easily </a:t>
                      </a:r>
                    </a:p>
                  </a:txBody>
                  <a:tcPr/>
                </a:tc>
                <a:tc>
                  <a:txBody>
                    <a:bodyPr/>
                    <a:lstStyle/>
                    <a:p>
                      <a:r>
                        <a:rPr lang="en-IT" dirty="0"/>
                        <a:t>3. </a:t>
                      </a:r>
                      <a:r>
                        <a:rPr lang="en-GB" dirty="0"/>
                        <a:t>C</a:t>
                      </a:r>
                      <a:r>
                        <a:rPr lang="en-IT" dirty="0"/>
                        <a:t>annot be scalled, if tried, we need more analysis on the detection objects. </a:t>
                      </a:r>
                    </a:p>
                  </a:txBody>
                  <a:tcPr/>
                </a:tc>
                <a:extLst>
                  <a:ext uri="{0D108BD9-81ED-4DB2-BD59-A6C34878D82A}">
                    <a16:rowId xmlns:a16="http://schemas.microsoft.com/office/drawing/2014/main" val="3340743457"/>
                  </a:ext>
                </a:extLst>
              </a:tr>
            </a:tbl>
          </a:graphicData>
        </a:graphic>
      </p:graphicFrame>
    </p:spTree>
    <p:extLst>
      <p:ext uri="{BB962C8B-B14F-4D97-AF65-F5344CB8AC3E}">
        <p14:creationId xmlns:p14="http://schemas.microsoft.com/office/powerpoint/2010/main" val="2754387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8A588F-3780-B1E0-925C-F9B0269C814C}"/>
              </a:ext>
            </a:extLst>
          </p:cNvPr>
          <p:cNvSpPr txBox="1"/>
          <p:nvPr/>
        </p:nvSpPr>
        <p:spPr>
          <a:xfrm>
            <a:off x="4508500" y="2832100"/>
            <a:ext cx="2731838" cy="707886"/>
          </a:xfrm>
          <a:prstGeom prst="rect">
            <a:avLst/>
          </a:prstGeom>
          <a:noFill/>
        </p:spPr>
        <p:txBody>
          <a:bodyPr wrap="none" rtlCol="0">
            <a:spAutoFit/>
          </a:bodyPr>
          <a:lstStyle/>
          <a:p>
            <a:r>
              <a:rPr lang="en-US" sz="4000" dirty="0"/>
              <a:t>Thank You</a:t>
            </a:r>
          </a:p>
        </p:txBody>
      </p:sp>
      <p:sp>
        <p:nvSpPr>
          <p:cNvPr id="5" name="TextBox 4">
            <a:extLst>
              <a:ext uri="{FF2B5EF4-FFF2-40B4-BE49-F238E27FC236}">
                <a16:creationId xmlns:a16="http://schemas.microsoft.com/office/drawing/2014/main" id="{7D36F028-4771-89E1-4583-78F946B79072}"/>
              </a:ext>
            </a:extLst>
          </p:cNvPr>
          <p:cNvSpPr txBox="1"/>
          <p:nvPr/>
        </p:nvSpPr>
        <p:spPr>
          <a:xfrm>
            <a:off x="5133474" y="3737811"/>
            <a:ext cx="184731" cy="369332"/>
          </a:xfrm>
          <a:prstGeom prst="rect">
            <a:avLst/>
          </a:prstGeom>
          <a:noFill/>
        </p:spPr>
        <p:txBody>
          <a:bodyPr wrap="none" rtlCol="0">
            <a:spAutoFit/>
          </a:bodyPr>
          <a:lstStyle/>
          <a:p>
            <a:endParaRPr lang="en-IT" dirty="0"/>
          </a:p>
        </p:txBody>
      </p:sp>
    </p:spTree>
    <p:extLst>
      <p:ext uri="{BB962C8B-B14F-4D97-AF65-F5344CB8AC3E}">
        <p14:creationId xmlns:p14="http://schemas.microsoft.com/office/powerpoint/2010/main" val="3056226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F74D1-044D-81BC-4E41-27B8C953FF3F}"/>
              </a:ext>
            </a:extLst>
          </p:cNvPr>
          <p:cNvSpPr>
            <a:spLocks noGrp="1"/>
          </p:cNvSpPr>
          <p:nvPr>
            <p:ph type="title"/>
          </p:nvPr>
        </p:nvSpPr>
        <p:spPr/>
        <p:txBody>
          <a:bodyPr/>
          <a:lstStyle/>
          <a:p>
            <a:r>
              <a:rPr lang="en-GB" dirty="0"/>
              <a:t>W</a:t>
            </a:r>
            <a:r>
              <a:rPr lang="en-IT" dirty="0"/>
              <a:t>hat is image classification and detection	</a:t>
            </a:r>
          </a:p>
        </p:txBody>
      </p:sp>
      <p:sp>
        <p:nvSpPr>
          <p:cNvPr id="3" name="Content Placeholder 2">
            <a:extLst>
              <a:ext uri="{FF2B5EF4-FFF2-40B4-BE49-F238E27FC236}">
                <a16:creationId xmlns:a16="http://schemas.microsoft.com/office/drawing/2014/main" id="{91D40191-0C07-6878-42E6-25072BD1F7A0}"/>
              </a:ext>
            </a:extLst>
          </p:cNvPr>
          <p:cNvSpPr>
            <a:spLocks noGrp="1"/>
          </p:cNvSpPr>
          <p:nvPr>
            <p:ph idx="1"/>
          </p:nvPr>
        </p:nvSpPr>
        <p:spPr>
          <a:xfrm>
            <a:off x="1141413" y="2804659"/>
            <a:ext cx="9905999" cy="3541714"/>
          </a:xfrm>
        </p:spPr>
        <p:txBody>
          <a:bodyPr/>
          <a:lstStyle/>
          <a:p>
            <a:r>
              <a:rPr lang="en-GB" b="0" i="0" u="none" strike="noStrike" dirty="0">
                <a:effectLst/>
                <a:latin typeface="source-serif-pro"/>
              </a:rPr>
              <a:t>Image Classification helps us to classify what is contained in an image. Image Localization will specify the location of single object in an image whereas Object Detection specifies the location of multiple objects in the image</a:t>
            </a:r>
          </a:p>
          <a:p>
            <a:r>
              <a:rPr lang="en-GB" dirty="0">
                <a:latin typeface="source-serif-pro"/>
              </a:rPr>
              <a:t>For the same application, I have 2 approaches where 1 include usage of neural networks and the other with just image processing techniques. </a:t>
            </a:r>
            <a:endParaRPr lang="en-IT" dirty="0"/>
          </a:p>
        </p:txBody>
      </p:sp>
    </p:spTree>
    <p:extLst>
      <p:ext uri="{BB962C8B-B14F-4D97-AF65-F5344CB8AC3E}">
        <p14:creationId xmlns:p14="http://schemas.microsoft.com/office/powerpoint/2010/main" val="2868092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8833C-1BC4-84E0-6223-012DDED2F8BF}"/>
              </a:ext>
            </a:extLst>
          </p:cNvPr>
          <p:cNvSpPr>
            <a:spLocks noGrp="1"/>
          </p:cNvSpPr>
          <p:nvPr>
            <p:ph type="title"/>
          </p:nvPr>
        </p:nvSpPr>
        <p:spPr/>
        <p:txBody>
          <a:bodyPr/>
          <a:lstStyle/>
          <a:p>
            <a:r>
              <a:rPr lang="en-IT" dirty="0"/>
              <a:t>dataset for neural netowrks</a:t>
            </a:r>
          </a:p>
        </p:txBody>
      </p:sp>
      <p:sp>
        <p:nvSpPr>
          <p:cNvPr id="3" name="Content Placeholder 2">
            <a:extLst>
              <a:ext uri="{FF2B5EF4-FFF2-40B4-BE49-F238E27FC236}">
                <a16:creationId xmlns:a16="http://schemas.microsoft.com/office/drawing/2014/main" id="{86EBE1BA-E6A3-AE27-A032-3D38402D155B}"/>
              </a:ext>
            </a:extLst>
          </p:cNvPr>
          <p:cNvSpPr>
            <a:spLocks noGrp="1"/>
          </p:cNvSpPr>
          <p:nvPr>
            <p:ph idx="1"/>
          </p:nvPr>
        </p:nvSpPr>
        <p:spPr>
          <a:xfrm>
            <a:off x="1141413" y="2697768"/>
            <a:ext cx="9905999" cy="3541714"/>
          </a:xfrm>
        </p:spPr>
        <p:txBody>
          <a:bodyPr/>
          <a:lstStyle/>
          <a:p>
            <a:r>
              <a:rPr lang="en-IT" dirty="0"/>
              <a:t>For this task, I have used the COCO Dataset </a:t>
            </a:r>
          </a:p>
          <a:p>
            <a:r>
              <a:rPr lang="en-IT" dirty="0"/>
              <a:t>The dataset consists of more than 80 classes, I have only extracted the classes [truck, car, buses] for the classification task. </a:t>
            </a:r>
          </a:p>
          <a:p>
            <a:pPr marL="0" indent="0">
              <a:buNone/>
            </a:pPr>
            <a:endParaRPr lang="en-IT" dirty="0"/>
          </a:p>
        </p:txBody>
      </p:sp>
    </p:spTree>
    <p:extLst>
      <p:ext uri="{BB962C8B-B14F-4D97-AF65-F5344CB8AC3E}">
        <p14:creationId xmlns:p14="http://schemas.microsoft.com/office/powerpoint/2010/main" val="200937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45FFD-E6BF-8E7E-A9F5-A8CC37C18C1E}"/>
              </a:ext>
            </a:extLst>
          </p:cNvPr>
          <p:cNvSpPr>
            <a:spLocks noGrp="1"/>
          </p:cNvSpPr>
          <p:nvPr>
            <p:ph type="title"/>
          </p:nvPr>
        </p:nvSpPr>
        <p:spPr/>
        <p:txBody>
          <a:bodyPr/>
          <a:lstStyle/>
          <a:p>
            <a:r>
              <a:rPr lang="en-IT" dirty="0"/>
              <a:t>Approach: with neural networks	</a:t>
            </a:r>
          </a:p>
        </p:txBody>
      </p:sp>
      <p:graphicFrame>
        <p:nvGraphicFramePr>
          <p:cNvPr id="4" name="Content Placeholder 2">
            <a:extLst>
              <a:ext uri="{FF2B5EF4-FFF2-40B4-BE49-F238E27FC236}">
                <a16:creationId xmlns:a16="http://schemas.microsoft.com/office/drawing/2014/main" id="{E0833CDF-8EF3-5C01-0DF1-F1A916FB58E2}"/>
              </a:ext>
            </a:extLst>
          </p:cNvPr>
          <p:cNvGraphicFramePr>
            <a:graphicFrameLocks noGrp="1"/>
          </p:cNvGraphicFramePr>
          <p:nvPr>
            <p:ph idx="1"/>
            <p:extLst>
              <p:ext uri="{D42A27DB-BD31-4B8C-83A1-F6EECF244321}">
                <p14:modId xmlns:p14="http://schemas.microsoft.com/office/powerpoint/2010/main" val="859515022"/>
              </p:ext>
            </p:extLst>
          </p:nvPr>
        </p:nvGraphicFramePr>
        <p:xfrm>
          <a:off x="1141413" y="2249488"/>
          <a:ext cx="9906000" cy="35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70552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45FFD-E6BF-8E7E-A9F5-A8CC37C18C1E}"/>
              </a:ext>
            </a:extLst>
          </p:cNvPr>
          <p:cNvSpPr>
            <a:spLocks noGrp="1"/>
          </p:cNvSpPr>
          <p:nvPr>
            <p:ph type="title"/>
          </p:nvPr>
        </p:nvSpPr>
        <p:spPr/>
        <p:txBody>
          <a:bodyPr/>
          <a:lstStyle/>
          <a:p>
            <a:r>
              <a:rPr lang="en-IT" dirty="0"/>
              <a:t>Approach: with no neural networks	</a:t>
            </a:r>
          </a:p>
        </p:txBody>
      </p:sp>
      <p:graphicFrame>
        <p:nvGraphicFramePr>
          <p:cNvPr id="4" name="Content Placeholder 2">
            <a:extLst>
              <a:ext uri="{FF2B5EF4-FFF2-40B4-BE49-F238E27FC236}">
                <a16:creationId xmlns:a16="http://schemas.microsoft.com/office/drawing/2014/main" id="{E0833CDF-8EF3-5C01-0DF1-F1A916FB58E2}"/>
              </a:ext>
            </a:extLst>
          </p:cNvPr>
          <p:cNvGraphicFramePr>
            <a:graphicFrameLocks noGrp="1"/>
          </p:cNvGraphicFramePr>
          <p:nvPr>
            <p:ph idx="1"/>
            <p:extLst>
              <p:ext uri="{D42A27DB-BD31-4B8C-83A1-F6EECF244321}">
                <p14:modId xmlns:p14="http://schemas.microsoft.com/office/powerpoint/2010/main" val="1430212901"/>
              </p:ext>
            </p:extLst>
          </p:nvPr>
        </p:nvGraphicFramePr>
        <p:xfrm>
          <a:off x="1141413" y="2249488"/>
          <a:ext cx="9906000" cy="35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7422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16B4A-17C5-3BD2-0750-45DA4D477993}"/>
              </a:ext>
            </a:extLst>
          </p:cNvPr>
          <p:cNvSpPr>
            <a:spLocks noGrp="1"/>
          </p:cNvSpPr>
          <p:nvPr>
            <p:ph type="title"/>
          </p:nvPr>
        </p:nvSpPr>
        <p:spPr/>
        <p:txBody>
          <a:bodyPr/>
          <a:lstStyle/>
          <a:p>
            <a:r>
              <a:rPr lang="en-IT" dirty="0"/>
              <a:t>Network and model:	</a:t>
            </a:r>
          </a:p>
        </p:txBody>
      </p:sp>
      <p:sp>
        <p:nvSpPr>
          <p:cNvPr id="3" name="Content Placeholder 2">
            <a:extLst>
              <a:ext uri="{FF2B5EF4-FFF2-40B4-BE49-F238E27FC236}">
                <a16:creationId xmlns:a16="http://schemas.microsoft.com/office/drawing/2014/main" id="{9EF1D809-B72D-C35A-C5E3-6B2DEC78BD7A}"/>
              </a:ext>
            </a:extLst>
          </p:cNvPr>
          <p:cNvSpPr>
            <a:spLocks noGrp="1"/>
          </p:cNvSpPr>
          <p:nvPr>
            <p:ph idx="1"/>
          </p:nvPr>
        </p:nvSpPr>
        <p:spPr/>
        <p:txBody>
          <a:bodyPr>
            <a:normAutofit fontScale="92500" lnSpcReduction="10000"/>
          </a:bodyPr>
          <a:lstStyle/>
          <a:p>
            <a:pPr algn="l" fontAlgn="base">
              <a:buFont typeface="Arial" panose="020B0604020202020204" pitchFamily="34" charset="0"/>
              <a:buChar char="•"/>
            </a:pPr>
            <a:r>
              <a:rPr lang="en-GB" b="0" i="0" u="none" strike="noStrike" dirty="0">
                <a:effectLst/>
                <a:latin typeface="inherit"/>
              </a:rPr>
              <a:t>At first, the program was developed just using the image processing techniques (just for 2 classes </a:t>
            </a:r>
            <a:r>
              <a:rPr lang="en-GB" b="0" i="0" u="none" strike="noStrike" dirty="0" err="1">
                <a:effectLst/>
                <a:latin typeface="inherit"/>
              </a:rPr>
              <a:t>i.e</a:t>
            </a:r>
            <a:r>
              <a:rPr lang="en-GB" b="0" i="0" u="none" strike="noStrike" dirty="0">
                <a:effectLst/>
                <a:latin typeface="inherit"/>
              </a:rPr>
              <a:t> a truck and a car) with no use of neural networks</a:t>
            </a:r>
            <a:r>
              <a:rPr lang="en-GB" dirty="0">
                <a:latin typeface="inherit"/>
              </a:rPr>
              <a:t>. Then, </a:t>
            </a:r>
            <a:endParaRPr lang="en-GB" b="0" i="0" u="none" strike="noStrike" dirty="0">
              <a:effectLst/>
              <a:latin typeface="inherit"/>
            </a:endParaRPr>
          </a:p>
          <a:p>
            <a:pPr algn="l" fontAlgn="base">
              <a:buFont typeface="Arial" panose="020B0604020202020204" pitchFamily="34" charset="0"/>
              <a:buChar char="•"/>
            </a:pPr>
            <a:r>
              <a:rPr lang="en-GB" b="0" i="0" u="none" strike="noStrike" dirty="0">
                <a:effectLst/>
                <a:latin typeface="inherit"/>
              </a:rPr>
              <a:t>Usage of custom network and a YOLOv3 net </a:t>
            </a:r>
            <a:r>
              <a:rPr lang="en-GB" dirty="0">
                <a:latin typeface="inherit"/>
              </a:rPr>
              <a:t>(</a:t>
            </a:r>
            <a:r>
              <a:rPr lang="en-GB" b="0" i="0" u="none" strike="noStrike" dirty="0">
                <a:effectLst/>
                <a:latin typeface="inherit"/>
              </a:rPr>
              <a:t>trained on the COCO dataset) are used, so we read the file that contains all the class names and store the names in a list.</a:t>
            </a:r>
          </a:p>
          <a:p>
            <a:pPr algn="l" fontAlgn="base">
              <a:buFont typeface="Arial" panose="020B0604020202020204" pitchFamily="34" charset="0"/>
              <a:buChar char="•"/>
            </a:pPr>
            <a:r>
              <a:rPr lang="en-GB" dirty="0">
                <a:latin typeface="inherit"/>
              </a:rPr>
              <a:t>In my task, the program</a:t>
            </a:r>
            <a:r>
              <a:rPr lang="en-GB" b="0" i="0" u="none" strike="noStrike" dirty="0">
                <a:effectLst/>
                <a:latin typeface="inherit"/>
              </a:rPr>
              <a:t> need to detect only vehicles (in this case, cars, buses, trucks) for this project, that’s why the </a:t>
            </a:r>
            <a:r>
              <a:rPr lang="en-GB" b="0" i="0" u="none" strike="noStrike" dirty="0" err="1">
                <a:effectLst/>
                <a:latin typeface="inherit"/>
              </a:rPr>
              <a:t>required_class_index</a:t>
            </a:r>
            <a:r>
              <a:rPr lang="en-GB" b="0" i="0" u="none" strike="noStrike" dirty="0">
                <a:effectLst/>
                <a:latin typeface="inherit"/>
              </a:rPr>
              <a:t> contains the index of those classes from the coco dataset.</a:t>
            </a:r>
          </a:p>
          <a:p>
            <a:endParaRPr lang="en-IT" dirty="0"/>
          </a:p>
        </p:txBody>
      </p:sp>
    </p:spTree>
    <p:extLst>
      <p:ext uri="{BB962C8B-B14F-4D97-AF65-F5344CB8AC3E}">
        <p14:creationId xmlns:p14="http://schemas.microsoft.com/office/powerpoint/2010/main" val="435383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3ECBB-E956-386F-606D-BDA19A81ABC4}"/>
              </a:ext>
            </a:extLst>
          </p:cNvPr>
          <p:cNvSpPr>
            <a:spLocks noGrp="1"/>
          </p:cNvSpPr>
          <p:nvPr>
            <p:ph type="title"/>
          </p:nvPr>
        </p:nvSpPr>
        <p:spPr/>
        <p:txBody>
          <a:bodyPr/>
          <a:lstStyle/>
          <a:p>
            <a:r>
              <a:rPr lang="en-IT" dirty="0"/>
              <a:t>Yolo Architechture:</a:t>
            </a:r>
          </a:p>
        </p:txBody>
      </p:sp>
      <p:pic>
        <p:nvPicPr>
          <p:cNvPr id="1026" name="Picture 2" descr="yolo architecture">
            <a:extLst>
              <a:ext uri="{FF2B5EF4-FFF2-40B4-BE49-F238E27FC236}">
                <a16:creationId xmlns:a16="http://schemas.microsoft.com/office/drawing/2014/main" id="{869DAC13-F1B3-34C1-C35D-685CE8D891C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90846" y="2273913"/>
            <a:ext cx="6667500" cy="302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0223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EAAB3-52A5-F36B-9F50-F14074812508}"/>
              </a:ext>
            </a:extLst>
          </p:cNvPr>
          <p:cNvSpPr>
            <a:spLocks noGrp="1"/>
          </p:cNvSpPr>
          <p:nvPr>
            <p:ph type="title"/>
          </p:nvPr>
        </p:nvSpPr>
        <p:spPr/>
        <p:txBody>
          <a:bodyPr/>
          <a:lstStyle/>
          <a:p>
            <a:r>
              <a:rPr lang="en-GB" dirty="0"/>
              <a:t>P</a:t>
            </a:r>
            <a:r>
              <a:rPr lang="en-IT" dirty="0"/>
              <a:t>reprocessing: with no neural networks </a:t>
            </a:r>
          </a:p>
        </p:txBody>
      </p:sp>
      <p:sp>
        <p:nvSpPr>
          <p:cNvPr id="3" name="Content Placeholder 2">
            <a:extLst>
              <a:ext uri="{FF2B5EF4-FFF2-40B4-BE49-F238E27FC236}">
                <a16:creationId xmlns:a16="http://schemas.microsoft.com/office/drawing/2014/main" id="{E5FB26BD-C095-B1B6-38BF-881D9E9AB510}"/>
              </a:ext>
            </a:extLst>
          </p:cNvPr>
          <p:cNvSpPr>
            <a:spLocks noGrp="1"/>
          </p:cNvSpPr>
          <p:nvPr>
            <p:ph idx="1"/>
          </p:nvPr>
        </p:nvSpPr>
        <p:spPr/>
        <p:txBody>
          <a:bodyPr/>
          <a:lstStyle/>
          <a:p>
            <a:r>
              <a:rPr lang="en-GB" dirty="0"/>
              <a:t>T</a:t>
            </a:r>
            <a:r>
              <a:rPr lang="en-IT" dirty="0"/>
              <a:t>he program takes a video as input, some image processing techniques such as:</a:t>
            </a:r>
          </a:p>
          <a:p>
            <a:r>
              <a:rPr lang="en-IT" dirty="0"/>
              <a:t>Background Subtractor, masking </a:t>
            </a:r>
          </a:p>
          <a:p>
            <a:r>
              <a:rPr lang="en-IT" dirty="0"/>
              <a:t>thresholding</a:t>
            </a:r>
          </a:p>
          <a:p>
            <a:r>
              <a:rPr lang="en-GB" dirty="0"/>
              <a:t>C</a:t>
            </a:r>
            <a:r>
              <a:rPr lang="en-IT" dirty="0"/>
              <a:t>ontours extraction, finding centroids</a:t>
            </a:r>
          </a:p>
          <a:p>
            <a:pPr marL="0" indent="0">
              <a:buNone/>
            </a:pPr>
            <a:r>
              <a:rPr lang="en-GB" dirty="0"/>
              <a:t>I</a:t>
            </a:r>
            <a:r>
              <a:rPr lang="en-IT" dirty="0"/>
              <a:t> used to preprocess the frames. </a:t>
            </a:r>
          </a:p>
          <a:p>
            <a:endParaRPr lang="en-IT" dirty="0"/>
          </a:p>
        </p:txBody>
      </p:sp>
    </p:spTree>
    <p:extLst>
      <p:ext uri="{BB962C8B-B14F-4D97-AF65-F5344CB8AC3E}">
        <p14:creationId xmlns:p14="http://schemas.microsoft.com/office/powerpoint/2010/main" val="39065207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EAAB3-52A5-F36B-9F50-F14074812508}"/>
              </a:ext>
            </a:extLst>
          </p:cNvPr>
          <p:cNvSpPr>
            <a:spLocks noGrp="1"/>
          </p:cNvSpPr>
          <p:nvPr>
            <p:ph type="title"/>
          </p:nvPr>
        </p:nvSpPr>
        <p:spPr/>
        <p:txBody>
          <a:bodyPr/>
          <a:lstStyle/>
          <a:p>
            <a:r>
              <a:rPr lang="en-GB" dirty="0"/>
              <a:t>P</a:t>
            </a:r>
            <a:r>
              <a:rPr lang="en-IT" dirty="0"/>
              <a:t>reprocessing: with neural networks </a:t>
            </a:r>
          </a:p>
        </p:txBody>
      </p:sp>
      <p:sp>
        <p:nvSpPr>
          <p:cNvPr id="3" name="Content Placeholder 2">
            <a:extLst>
              <a:ext uri="{FF2B5EF4-FFF2-40B4-BE49-F238E27FC236}">
                <a16:creationId xmlns:a16="http://schemas.microsoft.com/office/drawing/2014/main" id="{E5FB26BD-C095-B1B6-38BF-881D9E9AB510}"/>
              </a:ext>
            </a:extLst>
          </p:cNvPr>
          <p:cNvSpPr>
            <a:spLocks noGrp="1"/>
          </p:cNvSpPr>
          <p:nvPr>
            <p:ph idx="1"/>
          </p:nvPr>
        </p:nvSpPr>
        <p:spPr/>
        <p:txBody>
          <a:bodyPr/>
          <a:lstStyle/>
          <a:p>
            <a:pPr algn="l" fontAlgn="base">
              <a:buFont typeface="Arial" panose="020B0604020202020204" pitchFamily="34" charset="0"/>
              <a:buChar char="•"/>
            </a:pPr>
            <a:r>
              <a:rPr lang="en-GB" dirty="0">
                <a:latin typeface="inherit"/>
              </a:rPr>
              <a:t>The program</a:t>
            </a:r>
            <a:r>
              <a:rPr lang="en-GB" b="0" i="0" u="none" strike="noStrike" dirty="0">
                <a:effectLst/>
                <a:latin typeface="inherit"/>
              </a:rPr>
              <a:t> YOLO takes 320×320 image objects as input. The input to the network is a blob object. The function </a:t>
            </a:r>
            <a:r>
              <a:rPr lang="en-GB" b="0" i="0" u="none" strike="noStrike" dirty="0" err="1">
                <a:effectLst/>
                <a:latin typeface="inherit"/>
              </a:rPr>
              <a:t>dnn.blobFromImage</a:t>
            </a:r>
            <a:r>
              <a:rPr lang="en-GB" b="0" i="0" u="none" strike="noStrike" dirty="0">
                <a:effectLst/>
                <a:latin typeface="inherit"/>
              </a:rPr>
              <a:t>() takes an image as input and returns a resized and normalized blob object.</a:t>
            </a:r>
          </a:p>
          <a:p>
            <a:pPr algn="l" fontAlgn="base">
              <a:buFont typeface="Arial" panose="020B0604020202020204" pitchFamily="34" charset="0"/>
              <a:buChar char="•"/>
            </a:pPr>
            <a:r>
              <a:rPr lang="en-GB" b="0" i="0" u="none" strike="noStrike" dirty="0">
                <a:effectLst/>
                <a:latin typeface="inherit"/>
              </a:rPr>
              <a:t>The </a:t>
            </a:r>
            <a:r>
              <a:rPr lang="en-GB" b="0" i="0" u="none" strike="noStrike" dirty="0" err="1">
                <a:effectLst/>
                <a:latin typeface="inherit"/>
              </a:rPr>
              <a:t>net.forward</a:t>
            </a:r>
            <a:r>
              <a:rPr lang="en-GB" b="0" i="0" u="none" strike="noStrike" dirty="0">
                <a:effectLst/>
                <a:latin typeface="inherit"/>
              </a:rPr>
              <a:t>() is used to feed the image to the network. And it returns an output.</a:t>
            </a:r>
          </a:p>
          <a:p>
            <a:pPr algn="l" fontAlgn="base">
              <a:buFont typeface="Arial" panose="020B0604020202020204" pitchFamily="34" charset="0"/>
              <a:buChar char="•"/>
            </a:pPr>
            <a:r>
              <a:rPr lang="en-GB" b="0" i="0" u="none" strike="noStrike" dirty="0">
                <a:effectLst/>
                <a:latin typeface="inherit"/>
              </a:rPr>
              <a:t>And finally, we call our custom </a:t>
            </a:r>
            <a:r>
              <a:rPr lang="en-GB" b="0" i="0" u="none" strike="noStrike" dirty="0" err="1">
                <a:effectLst/>
                <a:latin typeface="inherit"/>
              </a:rPr>
              <a:t>postProcess</a:t>
            </a:r>
            <a:r>
              <a:rPr lang="en-GB" b="0" i="0" u="none" strike="noStrike" dirty="0">
                <a:effectLst/>
                <a:latin typeface="inherit"/>
              </a:rPr>
              <a:t>() function to post-process the output.</a:t>
            </a:r>
          </a:p>
          <a:p>
            <a:endParaRPr lang="en-IT" dirty="0"/>
          </a:p>
        </p:txBody>
      </p:sp>
    </p:spTree>
    <p:extLst>
      <p:ext uri="{BB962C8B-B14F-4D97-AF65-F5344CB8AC3E}">
        <p14:creationId xmlns:p14="http://schemas.microsoft.com/office/powerpoint/2010/main" val="20742024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{2E43B706-893D-214D-B062-12973B45E9C9}tf10001122</Template>
  <TotalTime>204</TotalTime>
  <Words>660</Words>
  <Application>Microsoft Macintosh PowerPoint</Application>
  <PresentationFormat>Widescreen</PresentationFormat>
  <Paragraphs>55</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Georgia</vt:lpstr>
      <vt:lpstr>inherit</vt:lpstr>
      <vt:lpstr>source-serif-pro</vt:lpstr>
      <vt:lpstr>Tw Cen MT</vt:lpstr>
      <vt:lpstr>Circuit</vt:lpstr>
      <vt:lpstr>Vehicle Classifaction and Detection</vt:lpstr>
      <vt:lpstr>What is image classification and detection </vt:lpstr>
      <vt:lpstr>dataset for neural netowrks</vt:lpstr>
      <vt:lpstr>Approach: with neural networks </vt:lpstr>
      <vt:lpstr>Approach: with no neural networks </vt:lpstr>
      <vt:lpstr>Network and model: </vt:lpstr>
      <vt:lpstr>Yolo Architechture:</vt:lpstr>
      <vt:lpstr>Preprocessing: with no neural networks </vt:lpstr>
      <vt:lpstr>Preprocessing: with neural networks </vt:lpstr>
      <vt:lpstr>Non-max suppression </vt:lpstr>
      <vt:lpstr>Output: with Neural Networks:</vt:lpstr>
      <vt:lpstr>Output: with NO Neural Networks:</vt:lpstr>
      <vt:lpstr>Comparisions and 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Vehicle Classifaction and Detection</dc:title>
  <dc:creator>Akshayaa udayakumar</dc:creator>
  <cp:lastModifiedBy>Akshayaa udayakumar</cp:lastModifiedBy>
  <cp:revision>2</cp:revision>
  <dcterms:created xsi:type="dcterms:W3CDTF">2023-01-22T15:56:20Z</dcterms:created>
  <dcterms:modified xsi:type="dcterms:W3CDTF">2023-01-22T19:21:03Z</dcterms:modified>
</cp:coreProperties>
</file>

<file path=docProps/thumbnail.jpeg>
</file>